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408" r:id="rId3"/>
    <p:sldId id="439" r:id="rId4"/>
    <p:sldId id="440" r:id="rId5"/>
    <p:sldId id="402" r:id="rId6"/>
    <p:sldId id="405" r:id="rId7"/>
    <p:sldId id="407" r:id="rId8"/>
    <p:sldId id="438" r:id="rId9"/>
    <p:sldId id="409" r:id="rId10"/>
    <p:sldId id="410" r:id="rId11"/>
    <p:sldId id="413" r:id="rId12"/>
    <p:sldId id="414" r:id="rId13"/>
    <p:sldId id="415" r:id="rId14"/>
    <p:sldId id="418" r:id="rId15"/>
    <p:sldId id="420" r:id="rId16"/>
    <p:sldId id="421" r:id="rId17"/>
    <p:sldId id="422" r:id="rId18"/>
    <p:sldId id="423" r:id="rId19"/>
    <p:sldId id="417" r:id="rId20"/>
    <p:sldId id="425" r:id="rId21"/>
    <p:sldId id="424" r:id="rId22"/>
    <p:sldId id="427" r:id="rId23"/>
    <p:sldId id="430" r:id="rId24"/>
    <p:sldId id="428" r:id="rId25"/>
    <p:sldId id="443" r:id="rId26"/>
    <p:sldId id="441" r:id="rId27"/>
    <p:sldId id="442" r:id="rId28"/>
    <p:sldId id="412" r:id="rId29"/>
    <p:sldId id="431" r:id="rId30"/>
    <p:sldId id="434" r:id="rId31"/>
    <p:sldId id="435" r:id="rId32"/>
    <p:sldId id="437" r:id="rId33"/>
    <p:sldId id="416" r:id="rId3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0" autoAdjust="0"/>
    <p:restoredTop sz="86377" autoAdjust="0"/>
  </p:normalViewPr>
  <p:slideViewPr>
    <p:cSldViewPr>
      <p:cViewPr>
        <p:scale>
          <a:sx n="150" d="100"/>
          <a:sy n="150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3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B061E-1530-43EC-99E0-A7462D3BC853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CEACD324-85D5-4534-8FCE-F1177B29C15F}">
      <dgm:prSet phldrT="[Text]" custT="1"/>
      <dgm:spPr/>
      <dgm:t>
        <a:bodyPr/>
        <a:lstStyle/>
        <a:p>
          <a:r>
            <a:rPr lang="de-DE" sz="1600" b="1" dirty="0" smtClean="0"/>
            <a:t>Gesamtkosten Abwasserbeseitigung</a:t>
          </a:r>
          <a:endParaRPr lang="de-DE" sz="1600" b="1" dirty="0"/>
        </a:p>
      </dgm:t>
    </dgm:pt>
    <dgm:pt modelId="{689DB602-A98C-4F9C-8E98-B2166900289C}" type="parTrans" cxnId="{67369EB5-2C60-4529-98BE-3B21BFF2D1CC}">
      <dgm:prSet/>
      <dgm:spPr/>
      <dgm:t>
        <a:bodyPr/>
        <a:lstStyle/>
        <a:p>
          <a:endParaRPr lang="de-DE"/>
        </a:p>
      </dgm:t>
    </dgm:pt>
    <dgm:pt modelId="{9DB47F12-81E9-4CA2-9C4E-9AE7C7DC68F7}" type="sibTrans" cxnId="{67369EB5-2C60-4529-98BE-3B21BFF2D1CC}">
      <dgm:prSet/>
      <dgm:spPr/>
      <dgm:t>
        <a:bodyPr/>
        <a:lstStyle/>
        <a:p>
          <a:endParaRPr lang="de-DE"/>
        </a:p>
      </dgm:t>
    </dgm:pt>
    <dgm:pt modelId="{B6B04F2A-781D-4C9B-BAF9-146C741BB1D3}">
      <dgm:prSet phldrT="[Text]" custT="1"/>
      <dgm:spPr/>
      <dgm:t>
        <a:bodyPr/>
        <a:lstStyle/>
        <a:p>
          <a:r>
            <a:rPr lang="de-DE" sz="1400" dirty="0" smtClean="0"/>
            <a:t>Kosten Schmutzwasserbeseitigung</a:t>
          </a:r>
          <a:endParaRPr lang="de-DE" sz="1400" dirty="0"/>
        </a:p>
      </dgm:t>
    </dgm:pt>
    <dgm:pt modelId="{37148AAE-4507-41FA-B5F5-52BA6F51547D}" type="parTrans" cxnId="{F3955A2A-8AA6-42B0-83D3-04F99B9B95AF}">
      <dgm:prSet/>
      <dgm:spPr/>
      <dgm:t>
        <a:bodyPr/>
        <a:lstStyle/>
        <a:p>
          <a:endParaRPr lang="de-DE"/>
        </a:p>
      </dgm:t>
    </dgm:pt>
    <dgm:pt modelId="{5A9457F3-5E98-4585-82C1-A3B5AD67AF3B}" type="sibTrans" cxnId="{F3955A2A-8AA6-42B0-83D3-04F99B9B95AF}">
      <dgm:prSet/>
      <dgm:spPr/>
      <dgm:t>
        <a:bodyPr/>
        <a:lstStyle/>
        <a:p>
          <a:endParaRPr lang="de-DE"/>
        </a:p>
      </dgm:t>
    </dgm:pt>
    <dgm:pt modelId="{E1596BFA-B11A-4306-8B1C-4A68D63C156C}">
      <dgm:prSet phldrT="[Text]" custT="1"/>
      <dgm:spPr/>
      <dgm:t>
        <a:bodyPr/>
        <a:lstStyle/>
        <a:p>
          <a:r>
            <a:rPr lang="de-DE" sz="1400" dirty="0" smtClean="0"/>
            <a:t>Kosten Regenwasserbeseitigung</a:t>
          </a:r>
          <a:endParaRPr lang="de-DE" sz="1400" dirty="0"/>
        </a:p>
      </dgm:t>
    </dgm:pt>
    <dgm:pt modelId="{6C1FBC6F-23CD-41E3-9C05-61730EDFF7BA}" type="parTrans" cxnId="{A3D2D18B-E204-4B5A-9C94-0383B05113D7}">
      <dgm:prSet/>
      <dgm:spPr/>
      <dgm:t>
        <a:bodyPr/>
        <a:lstStyle/>
        <a:p>
          <a:endParaRPr lang="de-DE"/>
        </a:p>
      </dgm:t>
    </dgm:pt>
    <dgm:pt modelId="{E805F954-C4D5-4753-BF49-51B87F99AB54}" type="sibTrans" cxnId="{A3D2D18B-E204-4B5A-9C94-0383B05113D7}">
      <dgm:prSet/>
      <dgm:spPr/>
      <dgm:t>
        <a:bodyPr/>
        <a:lstStyle/>
        <a:p>
          <a:endParaRPr lang="de-DE"/>
        </a:p>
      </dgm:t>
    </dgm:pt>
    <dgm:pt modelId="{455B2B69-F21E-41D8-99CB-AE73C50D0ABE}">
      <dgm:prSet custT="1"/>
      <dgm:spPr/>
      <dgm:t>
        <a:bodyPr/>
        <a:lstStyle/>
        <a:p>
          <a:r>
            <a:rPr lang="de-DE" sz="1400" dirty="0" smtClean="0"/>
            <a:t>Frischwassermenge</a:t>
          </a:r>
          <a:endParaRPr lang="de-DE" sz="1400" dirty="0"/>
        </a:p>
      </dgm:t>
    </dgm:pt>
    <dgm:pt modelId="{71CA5BFD-F4FE-497E-8CEC-417945B3A590}" type="parTrans" cxnId="{10D0DB34-A033-4F9F-8DF8-7173869A3FC5}">
      <dgm:prSet/>
      <dgm:spPr/>
      <dgm:t>
        <a:bodyPr/>
        <a:lstStyle/>
        <a:p>
          <a:endParaRPr lang="de-DE"/>
        </a:p>
      </dgm:t>
    </dgm:pt>
    <dgm:pt modelId="{BA5C1D16-1CD1-498B-9769-ED94DE7A57A6}" type="sibTrans" cxnId="{10D0DB34-A033-4F9F-8DF8-7173869A3FC5}">
      <dgm:prSet/>
      <dgm:spPr/>
      <dgm:t>
        <a:bodyPr/>
        <a:lstStyle/>
        <a:p>
          <a:endParaRPr lang="de-DE"/>
        </a:p>
      </dgm:t>
    </dgm:pt>
    <dgm:pt modelId="{D82181AF-2BDA-4A04-A891-7D9746147F09}">
      <dgm:prSet custT="1"/>
      <dgm:spPr/>
      <dgm:t>
        <a:bodyPr/>
        <a:lstStyle/>
        <a:p>
          <a:r>
            <a:rPr lang="de-DE" sz="1400" dirty="0" smtClean="0"/>
            <a:t>Schmutzwassergebühr</a:t>
          </a:r>
          <a:endParaRPr lang="de-DE" sz="1400" dirty="0"/>
        </a:p>
      </dgm:t>
    </dgm:pt>
    <dgm:pt modelId="{AE71BBB9-2CC8-4438-B437-5AB875FD5F67}" type="parTrans" cxnId="{09CAC2B5-502F-401F-9576-F67E16FF9CFA}">
      <dgm:prSet/>
      <dgm:spPr/>
      <dgm:t>
        <a:bodyPr/>
        <a:lstStyle/>
        <a:p>
          <a:endParaRPr lang="de-DE"/>
        </a:p>
      </dgm:t>
    </dgm:pt>
    <dgm:pt modelId="{C689EED0-BB44-4943-A8CC-42CCCD70AC82}" type="sibTrans" cxnId="{09CAC2B5-502F-401F-9576-F67E16FF9CFA}">
      <dgm:prSet/>
      <dgm:spPr/>
      <dgm:t>
        <a:bodyPr/>
        <a:lstStyle/>
        <a:p>
          <a:endParaRPr lang="de-DE"/>
        </a:p>
      </dgm:t>
    </dgm:pt>
    <dgm:pt modelId="{23E6B6B8-8FA2-4071-81C7-4F326027A5E9}">
      <dgm:prSet custT="1"/>
      <dgm:spPr/>
      <dgm:t>
        <a:bodyPr/>
        <a:lstStyle/>
        <a:p>
          <a:r>
            <a:rPr lang="de-DE" sz="1400" dirty="0" smtClean="0"/>
            <a:t>Finanzierung über </a:t>
          </a:r>
          <a:r>
            <a:rPr lang="de-DE" sz="1400" u="sng" dirty="0" smtClean="0"/>
            <a:t>allgemeine Steuermittel</a:t>
          </a:r>
          <a:endParaRPr lang="de-DE" sz="1400" u="sng" dirty="0"/>
        </a:p>
      </dgm:t>
    </dgm:pt>
    <dgm:pt modelId="{7998EBE9-1246-4F4E-9690-4390446DF539}" type="parTrans" cxnId="{EF509FAA-A8CA-4FFE-9718-8C24FB01AB72}">
      <dgm:prSet/>
      <dgm:spPr/>
      <dgm:t>
        <a:bodyPr/>
        <a:lstStyle/>
        <a:p>
          <a:endParaRPr lang="de-DE"/>
        </a:p>
      </dgm:t>
    </dgm:pt>
    <dgm:pt modelId="{C833B928-BACF-4155-91E1-2FDCB4021F49}" type="sibTrans" cxnId="{EF509FAA-A8CA-4FFE-9718-8C24FB01AB72}">
      <dgm:prSet/>
      <dgm:spPr/>
      <dgm:t>
        <a:bodyPr/>
        <a:lstStyle/>
        <a:p>
          <a:endParaRPr lang="de-DE"/>
        </a:p>
      </dgm:t>
    </dgm:pt>
    <dgm:pt modelId="{3EA579A5-D0D3-4C6A-8E58-681A361F7B7E}">
      <dgm:prSet custT="1"/>
      <dgm:spPr/>
      <dgm:t>
        <a:bodyPr/>
        <a:lstStyle/>
        <a:p>
          <a:r>
            <a:rPr lang="de-DE" sz="1400" b="1" dirty="0" smtClean="0"/>
            <a:t>Bisherige</a:t>
          </a:r>
          <a:r>
            <a:rPr lang="de-DE" sz="1400" dirty="0" smtClean="0"/>
            <a:t> Finanzierung des laufenden Betriebes der Abwasserbeseitigung</a:t>
          </a:r>
        </a:p>
        <a:p>
          <a:r>
            <a:rPr lang="de-DE" sz="1400" dirty="0" smtClean="0"/>
            <a:t>im Bereich Asse</a:t>
          </a:r>
          <a:endParaRPr lang="de-DE" sz="1400" dirty="0"/>
        </a:p>
      </dgm:t>
    </dgm:pt>
    <dgm:pt modelId="{85704534-7468-4128-A1D0-7A567CD504CD}" type="parTrans" cxnId="{05481E34-9397-41BE-9DA0-4E0A73AF7441}">
      <dgm:prSet/>
      <dgm:spPr/>
      <dgm:t>
        <a:bodyPr/>
        <a:lstStyle/>
        <a:p>
          <a:endParaRPr lang="de-DE"/>
        </a:p>
      </dgm:t>
    </dgm:pt>
    <dgm:pt modelId="{0F85CA3F-0327-4AD4-A9D4-47B950A6F6AC}" type="sibTrans" cxnId="{05481E34-9397-41BE-9DA0-4E0A73AF7441}">
      <dgm:prSet/>
      <dgm:spPr/>
      <dgm:t>
        <a:bodyPr/>
        <a:lstStyle/>
        <a:p>
          <a:endParaRPr lang="de-DE"/>
        </a:p>
      </dgm:t>
    </dgm:pt>
    <dgm:pt modelId="{F397A039-0939-441B-A780-858074705479}" type="pres">
      <dgm:prSet presAssocID="{D2BB061E-1530-43EC-99E0-A7462D3BC8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9620603-F4B0-4AB0-BCD7-8F6CCBD9C48B}" type="pres">
      <dgm:prSet presAssocID="{3EA579A5-D0D3-4C6A-8E58-681A361F7B7E}" presName="hierRoot1" presStyleCnt="0">
        <dgm:presLayoutVars>
          <dgm:hierBranch val="init"/>
        </dgm:presLayoutVars>
      </dgm:prSet>
      <dgm:spPr/>
    </dgm:pt>
    <dgm:pt modelId="{A5D34EFC-5A8C-4781-8D08-64A660625323}" type="pres">
      <dgm:prSet presAssocID="{3EA579A5-D0D3-4C6A-8E58-681A361F7B7E}" presName="rootComposite1" presStyleCnt="0"/>
      <dgm:spPr/>
    </dgm:pt>
    <dgm:pt modelId="{4E01FE1D-DA9E-4D5C-A2C1-C7733462CAF4}" type="pres">
      <dgm:prSet presAssocID="{3EA579A5-D0D3-4C6A-8E58-681A361F7B7E}" presName="rootText1" presStyleLbl="node0" presStyleIdx="0" presStyleCnt="1" custScaleX="270411" custScaleY="436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6052AC4-364A-48C4-A064-3955000AE8E2}" type="pres">
      <dgm:prSet presAssocID="{3EA579A5-D0D3-4C6A-8E58-681A361F7B7E}" presName="rootConnector1" presStyleLbl="node1" presStyleIdx="0" presStyleCnt="0"/>
      <dgm:spPr/>
      <dgm:t>
        <a:bodyPr/>
        <a:lstStyle/>
        <a:p>
          <a:endParaRPr lang="de-DE"/>
        </a:p>
      </dgm:t>
    </dgm:pt>
    <dgm:pt modelId="{24A1183F-571E-4E9F-A89A-CCEE03798E0A}" type="pres">
      <dgm:prSet presAssocID="{3EA579A5-D0D3-4C6A-8E58-681A361F7B7E}" presName="hierChild2" presStyleCnt="0"/>
      <dgm:spPr/>
    </dgm:pt>
    <dgm:pt modelId="{10A54D64-DC23-4755-935F-1E15E74ECBA4}" type="pres">
      <dgm:prSet presAssocID="{689DB602-A98C-4F9C-8E98-B2166900289C}" presName="Name37" presStyleLbl="parChTrans1D2" presStyleIdx="0" presStyleCnt="1"/>
      <dgm:spPr/>
      <dgm:t>
        <a:bodyPr/>
        <a:lstStyle/>
        <a:p>
          <a:endParaRPr lang="de-DE"/>
        </a:p>
      </dgm:t>
    </dgm:pt>
    <dgm:pt modelId="{933E7420-FB46-4E02-8BDA-88AAD4D57F29}" type="pres">
      <dgm:prSet presAssocID="{CEACD324-85D5-4534-8FCE-F1177B29C15F}" presName="hierRoot2" presStyleCnt="0">
        <dgm:presLayoutVars>
          <dgm:hierBranch/>
        </dgm:presLayoutVars>
      </dgm:prSet>
      <dgm:spPr/>
    </dgm:pt>
    <dgm:pt modelId="{84090B8F-743F-45EB-9867-A90DABE7EC3A}" type="pres">
      <dgm:prSet presAssocID="{CEACD324-85D5-4534-8FCE-F1177B29C15F}" presName="rootComposite" presStyleCnt="0"/>
      <dgm:spPr/>
    </dgm:pt>
    <dgm:pt modelId="{C9A45ABD-6B26-4714-B6E2-06B189D3FD04}" type="pres">
      <dgm:prSet presAssocID="{CEACD324-85D5-4534-8FCE-F1177B29C15F}" presName="rootText" presStyleLbl="node2" presStyleIdx="0" presStyleCnt="1" custScaleX="88541" custScaleY="65431" custLinFactNeighborY="-19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6906EC-58E6-414E-8E7C-9CD1A78D4985}" type="pres">
      <dgm:prSet presAssocID="{CEACD324-85D5-4534-8FCE-F1177B29C15F}" presName="rootConnector" presStyleLbl="node2" presStyleIdx="0" presStyleCnt="1"/>
      <dgm:spPr/>
      <dgm:t>
        <a:bodyPr/>
        <a:lstStyle/>
        <a:p>
          <a:endParaRPr lang="de-DE"/>
        </a:p>
      </dgm:t>
    </dgm:pt>
    <dgm:pt modelId="{5F308E20-748A-45BD-8371-7454BF4210F2}" type="pres">
      <dgm:prSet presAssocID="{CEACD324-85D5-4534-8FCE-F1177B29C15F}" presName="hierChild4" presStyleCnt="0"/>
      <dgm:spPr/>
    </dgm:pt>
    <dgm:pt modelId="{A41D67D0-C070-4EA2-9779-488F8A93A28A}" type="pres">
      <dgm:prSet presAssocID="{37148AAE-4507-41FA-B5F5-52BA6F51547D}" presName="Name35" presStyleLbl="parChTrans1D3" presStyleIdx="0" presStyleCnt="2"/>
      <dgm:spPr/>
      <dgm:t>
        <a:bodyPr/>
        <a:lstStyle/>
        <a:p>
          <a:endParaRPr lang="de-DE"/>
        </a:p>
      </dgm:t>
    </dgm:pt>
    <dgm:pt modelId="{A5386D20-EC10-443A-8972-ADBA0DADE8C5}" type="pres">
      <dgm:prSet presAssocID="{B6B04F2A-781D-4C9B-BAF9-146C741BB1D3}" presName="hierRoot2" presStyleCnt="0">
        <dgm:presLayoutVars>
          <dgm:hierBranch/>
        </dgm:presLayoutVars>
      </dgm:prSet>
      <dgm:spPr/>
    </dgm:pt>
    <dgm:pt modelId="{AB18F46F-BF83-40D5-9F42-5E6AD5E9A71E}" type="pres">
      <dgm:prSet presAssocID="{B6B04F2A-781D-4C9B-BAF9-146C741BB1D3}" presName="rootComposite" presStyleCnt="0"/>
      <dgm:spPr/>
    </dgm:pt>
    <dgm:pt modelId="{A3DA8528-403C-482A-8EC7-7569ECA2FCC2}" type="pres">
      <dgm:prSet presAssocID="{B6B04F2A-781D-4C9B-BAF9-146C741BB1D3}" presName="rootText" presStyleLbl="node3" presStyleIdx="0" presStyleCnt="2" custScaleX="92093" custScaleY="78596" custLinFactNeighborY="-1246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9D023D5-3257-45FB-8603-847454E92ACE}" type="pres">
      <dgm:prSet presAssocID="{B6B04F2A-781D-4C9B-BAF9-146C741BB1D3}" presName="rootConnector" presStyleLbl="node3" presStyleIdx="0" presStyleCnt="2"/>
      <dgm:spPr/>
      <dgm:t>
        <a:bodyPr/>
        <a:lstStyle/>
        <a:p>
          <a:endParaRPr lang="de-DE"/>
        </a:p>
      </dgm:t>
    </dgm:pt>
    <dgm:pt modelId="{BE011293-E221-4F08-9EE8-FA8E2F96F04C}" type="pres">
      <dgm:prSet presAssocID="{B6B04F2A-781D-4C9B-BAF9-146C741BB1D3}" presName="hierChild4" presStyleCnt="0"/>
      <dgm:spPr/>
    </dgm:pt>
    <dgm:pt modelId="{87B9736C-7382-4356-8187-6CC3A8A49706}" type="pres">
      <dgm:prSet presAssocID="{71CA5BFD-F4FE-497E-8CEC-417945B3A590}" presName="Name35" presStyleLbl="parChTrans1D4" presStyleIdx="0" presStyleCnt="3"/>
      <dgm:spPr/>
      <dgm:t>
        <a:bodyPr/>
        <a:lstStyle/>
        <a:p>
          <a:endParaRPr lang="de-DE"/>
        </a:p>
      </dgm:t>
    </dgm:pt>
    <dgm:pt modelId="{77E3C56D-6414-4355-908D-70A2F4577518}" type="pres">
      <dgm:prSet presAssocID="{455B2B69-F21E-41D8-99CB-AE73C50D0ABE}" presName="hierRoot2" presStyleCnt="0">
        <dgm:presLayoutVars>
          <dgm:hierBranch/>
        </dgm:presLayoutVars>
      </dgm:prSet>
      <dgm:spPr/>
    </dgm:pt>
    <dgm:pt modelId="{A186663E-E29C-452B-BF35-21686B1676C0}" type="pres">
      <dgm:prSet presAssocID="{455B2B69-F21E-41D8-99CB-AE73C50D0ABE}" presName="rootComposite" presStyleCnt="0"/>
      <dgm:spPr/>
    </dgm:pt>
    <dgm:pt modelId="{829FB725-5C8E-4341-9BB5-0FD2824A18C9}" type="pres">
      <dgm:prSet presAssocID="{455B2B69-F21E-41D8-99CB-AE73C50D0ABE}" presName="rootText" presStyleLbl="node4" presStyleIdx="0" presStyleCnt="3" custScaleY="42294" custLinFactNeighborX="-24536" custLinFactNeighborY="-126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1ACCE9F-8DFF-46D2-BB19-D5924834B3CB}" type="pres">
      <dgm:prSet presAssocID="{455B2B69-F21E-41D8-99CB-AE73C50D0ABE}" presName="rootConnector" presStyleLbl="node4" presStyleIdx="0" presStyleCnt="3"/>
      <dgm:spPr/>
      <dgm:t>
        <a:bodyPr/>
        <a:lstStyle/>
        <a:p>
          <a:endParaRPr lang="de-DE"/>
        </a:p>
      </dgm:t>
    </dgm:pt>
    <dgm:pt modelId="{CAA6FD58-6B09-428F-8C75-13F32419AA39}" type="pres">
      <dgm:prSet presAssocID="{455B2B69-F21E-41D8-99CB-AE73C50D0ABE}" presName="hierChild4" presStyleCnt="0"/>
      <dgm:spPr/>
    </dgm:pt>
    <dgm:pt modelId="{50D600D2-697C-484F-BB8B-1ED4D107C3C7}" type="pres">
      <dgm:prSet presAssocID="{AE71BBB9-2CC8-4438-B437-5AB875FD5F67}" presName="Name35" presStyleLbl="parChTrans1D4" presStyleIdx="1" presStyleCnt="3"/>
      <dgm:spPr/>
      <dgm:t>
        <a:bodyPr/>
        <a:lstStyle/>
        <a:p>
          <a:endParaRPr lang="de-DE"/>
        </a:p>
      </dgm:t>
    </dgm:pt>
    <dgm:pt modelId="{8019A636-2DEB-4128-98C2-D3CCD0F72256}" type="pres">
      <dgm:prSet presAssocID="{D82181AF-2BDA-4A04-A891-7D9746147F09}" presName="hierRoot2" presStyleCnt="0">
        <dgm:presLayoutVars>
          <dgm:hierBranch val="init"/>
        </dgm:presLayoutVars>
      </dgm:prSet>
      <dgm:spPr/>
    </dgm:pt>
    <dgm:pt modelId="{113EBA29-04DC-4300-8288-4E5B010A0A78}" type="pres">
      <dgm:prSet presAssocID="{D82181AF-2BDA-4A04-A891-7D9746147F09}" presName="rootComposite" presStyleCnt="0"/>
      <dgm:spPr/>
    </dgm:pt>
    <dgm:pt modelId="{CE18304E-BF73-43FC-AFB6-150C853CC389}" type="pres">
      <dgm:prSet presAssocID="{D82181AF-2BDA-4A04-A891-7D9746147F09}" presName="rootText" presStyleLbl="node4" presStyleIdx="1" presStyleCnt="3" custScaleY="36042" custLinFactNeighborX="-1942" custLinFactNeighborY="-2082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E9F495C-4B1A-4113-B8E6-844C68468FF8}" type="pres">
      <dgm:prSet presAssocID="{D82181AF-2BDA-4A04-A891-7D9746147F09}" presName="rootConnector" presStyleLbl="node4" presStyleIdx="1" presStyleCnt="3"/>
      <dgm:spPr/>
      <dgm:t>
        <a:bodyPr/>
        <a:lstStyle/>
        <a:p>
          <a:endParaRPr lang="de-DE"/>
        </a:p>
      </dgm:t>
    </dgm:pt>
    <dgm:pt modelId="{F6D7DC9E-41F3-4C63-9362-0392E10A4E94}" type="pres">
      <dgm:prSet presAssocID="{D82181AF-2BDA-4A04-A891-7D9746147F09}" presName="hierChild4" presStyleCnt="0"/>
      <dgm:spPr/>
    </dgm:pt>
    <dgm:pt modelId="{62EA001B-04E7-4FC1-AA47-5759080BFFA6}" type="pres">
      <dgm:prSet presAssocID="{D82181AF-2BDA-4A04-A891-7D9746147F09}" presName="hierChild5" presStyleCnt="0"/>
      <dgm:spPr/>
    </dgm:pt>
    <dgm:pt modelId="{EA154AA1-DA57-4F02-9D62-FBFDDDD09F9D}" type="pres">
      <dgm:prSet presAssocID="{455B2B69-F21E-41D8-99CB-AE73C50D0ABE}" presName="hierChild5" presStyleCnt="0"/>
      <dgm:spPr/>
    </dgm:pt>
    <dgm:pt modelId="{21EBC404-30AA-4D7F-9CD9-F605ED6352D1}" type="pres">
      <dgm:prSet presAssocID="{B6B04F2A-781D-4C9B-BAF9-146C741BB1D3}" presName="hierChild5" presStyleCnt="0"/>
      <dgm:spPr/>
    </dgm:pt>
    <dgm:pt modelId="{1B29BD8A-F8D1-410C-A709-372CB37FD782}" type="pres">
      <dgm:prSet presAssocID="{6C1FBC6F-23CD-41E3-9C05-61730EDFF7BA}" presName="Name35" presStyleLbl="parChTrans1D3" presStyleIdx="1" presStyleCnt="2"/>
      <dgm:spPr/>
      <dgm:t>
        <a:bodyPr/>
        <a:lstStyle/>
        <a:p>
          <a:endParaRPr lang="de-DE"/>
        </a:p>
      </dgm:t>
    </dgm:pt>
    <dgm:pt modelId="{A8922C0A-DB94-431C-B7B4-962C60C8A78D}" type="pres">
      <dgm:prSet presAssocID="{E1596BFA-B11A-4306-8B1C-4A68D63C156C}" presName="hierRoot2" presStyleCnt="0">
        <dgm:presLayoutVars>
          <dgm:hierBranch/>
        </dgm:presLayoutVars>
      </dgm:prSet>
      <dgm:spPr/>
    </dgm:pt>
    <dgm:pt modelId="{1DA2E499-EC59-43CF-8F63-3E6292E1CBFA}" type="pres">
      <dgm:prSet presAssocID="{E1596BFA-B11A-4306-8B1C-4A68D63C156C}" presName="rootComposite" presStyleCnt="0"/>
      <dgm:spPr/>
    </dgm:pt>
    <dgm:pt modelId="{607B6DB6-FF84-4D10-8C3C-90E56F6B19FD}" type="pres">
      <dgm:prSet presAssocID="{E1596BFA-B11A-4306-8B1C-4A68D63C156C}" presName="rootText" presStyleLbl="node3" presStyleIdx="1" presStyleCnt="2" custScaleX="88943" custScaleY="77465" custLinFactNeighborY="-1246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81AF074-0515-4967-A1C5-630909131839}" type="pres">
      <dgm:prSet presAssocID="{E1596BFA-B11A-4306-8B1C-4A68D63C156C}" presName="rootConnector" presStyleLbl="node3" presStyleIdx="1" presStyleCnt="2"/>
      <dgm:spPr/>
      <dgm:t>
        <a:bodyPr/>
        <a:lstStyle/>
        <a:p>
          <a:endParaRPr lang="de-DE"/>
        </a:p>
      </dgm:t>
    </dgm:pt>
    <dgm:pt modelId="{AF5E5161-E0E9-479B-B584-D6BCF7535F48}" type="pres">
      <dgm:prSet presAssocID="{E1596BFA-B11A-4306-8B1C-4A68D63C156C}" presName="hierChild4" presStyleCnt="0"/>
      <dgm:spPr/>
    </dgm:pt>
    <dgm:pt modelId="{ACA16531-586A-4708-87D8-4624775E3373}" type="pres">
      <dgm:prSet presAssocID="{7998EBE9-1246-4F4E-9690-4390446DF539}" presName="Name35" presStyleLbl="parChTrans1D4" presStyleIdx="2" presStyleCnt="3"/>
      <dgm:spPr/>
      <dgm:t>
        <a:bodyPr/>
        <a:lstStyle/>
        <a:p>
          <a:endParaRPr lang="de-DE"/>
        </a:p>
      </dgm:t>
    </dgm:pt>
    <dgm:pt modelId="{1B1A4418-D72F-4BB7-9E66-2EEB2F3B50DD}" type="pres">
      <dgm:prSet presAssocID="{23E6B6B8-8FA2-4071-81C7-4F326027A5E9}" presName="hierRoot2" presStyleCnt="0">
        <dgm:presLayoutVars>
          <dgm:hierBranch/>
        </dgm:presLayoutVars>
      </dgm:prSet>
      <dgm:spPr/>
    </dgm:pt>
    <dgm:pt modelId="{2EEBD232-C6EE-41D2-81B7-4C4B0B582EDC}" type="pres">
      <dgm:prSet presAssocID="{23E6B6B8-8FA2-4071-81C7-4F326027A5E9}" presName="rootComposite" presStyleCnt="0"/>
      <dgm:spPr/>
    </dgm:pt>
    <dgm:pt modelId="{976DD02F-93F9-4CBF-95C9-ED7ECD0B766A}" type="pres">
      <dgm:prSet presAssocID="{23E6B6B8-8FA2-4071-81C7-4F326027A5E9}" presName="rootText" presStyleLbl="node4" presStyleIdx="2" presStyleCnt="3" custScaleY="61149" custLinFactNeighborX="28" custLinFactNeighborY="4558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5CE38B4-2565-4581-9A15-F2A6A9812CDD}" type="pres">
      <dgm:prSet presAssocID="{23E6B6B8-8FA2-4071-81C7-4F326027A5E9}" presName="rootConnector" presStyleLbl="node4" presStyleIdx="2" presStyleCnt="3"/>
      <dgm:spPr/>
      <dgm:t>
        <a:bodyPr/>
        <a:lstStyle/>
        <a:p>
          <a:endParaRPr lang="de-DE"/>
        </a:p>
      </dgm:t>
    </dgm:pt>
    <dgm:pt modelId="{A0C39053-3F48-4C24-A48B-7B6E36587215}" type="pres">
      <dgm:prSet presAssocID="{23E6B6B8-8FA2-4071-81C7-4F326027A5E9}" presName="hierChild4" presStyleCnt="0"/>
      <dgm:spPr/>
    </dgm:pt>
    <dgm:pt modelId="{AFEBBF4E-6A5D-4586-B559-E17578EADCB8}" type="pres">
      <dgm:prSet presAssocID="{23E6B6B8-8FA2-4071-81C7-4F326027A5E9}" presName="hierChild5" presStyleCnt="0"/>
      <dgm:spPr/>
    </dgm:pt>
    <dgm:pt modelId="{436707E6-5099-4F59-85D7-4E1D6DDBBD5B}" type="pres">
      <dgm:prSet presAssocID="{E1596BFA-B11A-4306-8B1C-4A68D63C156C}" presName="hierChild5" presStyleCnt="0"/>
      <dgm:spPr/>
    </dgm:pt>
    <dgm:pt modelId="{54EAEB9B-E238-4DAE-A5B8-995FA90C39FC}" type="pres">
      <dgm:prSet presAssocID="{CEACD324-85D5-4534-8FCE-F1177B29C15F}" presName="hierChild5" presStyleCnt="0"/>
      <dgm:spPr/>
    </dgm:pt>
    <dgm:pt modelId="{2B0F8B35-3B35-47AE-94D4-B92B70E02231}" type="pres">
      <dgm:prSet presAssocID="{3EA579A5-D0D3-4C6A-8E58-681A361F7B7E}" presName="hierChild3" presStyleCnt="0"/>
      <dgm:spPr/>
    </dgm:pt>
  </dgm:ptLst>
  <dgm:cxnLst>
    <dgm:cxn modelId="{F3955A2A-8AA6-42B0-83D3-04F99B9B95AF}" srcId="{CEACD324-85D5-4534-8FCE-F1177B29C15F}" destId="{B6B04F2A-781D-4C9B-BAF9-146C741BB1D3}" srcOrd="0" destOrd="0" parTransId="{37148AAE-4507-41FA-B5F5-52BA6F51547D}" sibTransId="{5A9457F3-5E98-4585-82C1-A3B5AD67AF3B}"/>
    <dgm:cxn modelId="{10D0DB34-A033-4F9F-8DF8-7173869A3FC5}" srcId="{B6B04F2A-781D-4C9B-BAF9-146C741BB1D3}" destId="{455B2B69-F21E-41D8-99CB-AE73C50D0ABE}" srcOrd="0" destOrd="0" parTransId="{71CA5BFD-F4FE-497E-8CEC-417945B3A590}" sibTransId="{BA5C1D16-1CD1-498B-9769-ED94DE7A57A6}"/>
    <dgm:cxn modelId="{07A9DD91-7157-4AE8-A4C8-6E0F2BD12B0A}" type="presOf" srcId="{D82181AF-2BDA-4A04-A891-7D9746147F09}" destId="{2E9F495C-4B1A-4113-B8E6-844C68468FF8}" srcOrd="1" destOrd="0" presId="urn:microsoft.com/office/officeart/2005/8/layout/orgChart1"/>
    <dgm:cxn modelId="{11AC655F-08F7-4E38-AFE7-B760AB67F5B5}" type="presOf" srcId="{37148AAE-4507-41FA-B5F5-52BA6F51547D}" destId="{A41D67D0-C070-4EA2-9779-488F8A93A28A}" srcOrd="0" destOrd="0" presId="urn:microsoft.com/office/officeart/2005/8/layout/orgChart1"/>
    <dgm:cxn modelId="{2EE77068-77DB-41C3-811C-A5DE2FDF22B9}" type="presOf" srcId="{3EA579A5-D0D3-4C6A-8E58-681A361F7B7E}" destId="{4E01FE1D-DA9E-4D5C-A2C1-C7733462CAF4}" srcOrd="0" destOrd="0" presId="urn:microsoft.com/office/officeart/2005/8/layout/orgChart1"/>
    <dgm:cxn modelId="{7AB6ED32-1C67-4837-95F6-DF22A79546D5}" type="presOf" srcId="{23E6B6B8-8FA2-4071-81C7-4F326027A5E9}" destId="{F5CE38B4-2565-4581-9A15-F2A6A9812CDD}" srcOrd="1" destOrd="0" presId="urn:microsoft.com/office/officeart/2005/8/layout/orgChart1"/>
    <dgm:cxn modelId="{E6E7A678-BC0B-41CD-8152-7F8D2F01BA17}" type="presOf" srcId="{6C1FBC6F-23CD-41E3-9C05-61730EDFF7BA}" destId="{1B29BD8A-F8D1-410C-A709-372CB37FD782}" srcOrd="0" destOrd="0" presId="urn:microsoft.com/office/officeart/2005/8/layout/orgChart1"/>
    <dgm:cxn modelId="{A25158AB-423D-466A-AD1A-896DB1B2FF81}" type="presOf" srcId="{AE71BBB9-2CC8-4438-B437-5AB875FD5F67}" destId="{50D600D2-697C-484F-BB8B-1ED4D107C3C7}" srcOrd="0" destOrd="0" presId="urn:microsoft.com/office/officeart/2005/8/layout/orgChart1"/>
    <dgm:cxn modelId="{EF509FAA-A8CA-4FFE-9718-8C24FB01AB72}" srcId="{E1596BFA-B11A-4306-8B1C-4A68D63C156C}" destId="{23E6B6B8-8FA2-4071-81C7-4F326027A5E9}" srcOrd="0" destOrd="0" parTransId="{7998EBE9-1246-4F4E-9690-4390446DF539}" sibTransId="{C833B928-BACF-4155-91E1-2FDCB4021F49}"/>
    <dgm:cxn modelId="{05481E34-9397-41BE-9DA0-4E0A73AF7441}" srcId="{D2BB061E-1530-43EC-99E0-A7462D3BC853}" destId="{3EA579A5-D0D3-4C6A-8E58-681A361F7B7E}" srcOrd="0" destOrd="0" parTransId="{85704534-7468-4128-A1D0-7A567CD504CD}" sibTransId="{0F85CA3F-0327-4AD4-A9D4-47B950A6F6AC}"/>
    <dgm:cxn modelId="{67369EB5-2C60-4529-98BE-3B21BFF2D1CC}" srcId="{3EA579A5-D0D3-4C6A-8E58-681A361F7B7E}" destId="{CEACD324-85D5-4534-8FCE-F1177B29C15F}" srcOrd="0" destOrd="0" parTransId="{689DB602-A98C-4F9C-8E98-B2166900289C}" sibTransId="{9DB47F12-81E9-4CA2-9C4E-9AE7C7DC68F7}"/>
    <dgm:cxn modelId="{19A44809-116D-4B82-B369-BF1D2635F5AD}" type="presOf" srcId="{D2BB061E-1530-43EC-99E0-A7462D3BC853}" destId="{F397A039-0939-441B-A780-858074705479}" srcOrd="0" destOrd="0" presId="urn:microsoft.com/office/officeart/2005/8/layout/orgChart1"/>
    <dgm:cxn modelId="{25EB1C6A-6C6F-45B0-82BA-2FBC6889CC21}" type="presOf" srcId="{CEACD324-85D5-4534-8FCE-F1177B29C15F}" destId="{C9A45ABD-6B26-4714-B6E2-06B189D3FD04}" srcOrd="0" destOrd="0" presId="urn:microsoft.com/office/officeart/2005/8/layout/orgChart1"/>
    <dgm:cxn modelId="{DD75C591-C305-4BA2-A525-F49784939A51}" type="presOf" srcId="{689DB602-A98C-4F9C-8E98-B2166900289C}" destId="{10A54D64-DC23-4755-935F-1E15E74ECBA4}" srcOrd="0" destOrd="0" presId="urn:microsoft.com/office/officeart/2005/8/layout/orgChart1"/>
    <dgm:cxn modelId="{A3D2D18B-E204-4B5A-9C94-0383B05113D7}" srcId="{CEACD324-85D5-4534-8FCE-F1177B29C15F}" destId="{E1596BFA-B11A-4306-8B1C-4A68D63C156C}" srcOrd="1" destOrd="0" parTransId="{6C1FBC6F-23CD-41E3-9C05-61730EDFF7BA}" sibTransId="{E805F954-C4D5-4753-BF49-51B87F99AB54}"/>
    <dgm:cxn modelId="{66841AE7-6F32-4DAE-BF95-F3EF64EB2CA1}" type="presOf" srcId="{455B2B69-F21E-41D8-99CB-AE73C50D0ABE}" destId="{829FB725-5C8E-4341-9BB5-0FD2824A18C9}" srcOrd="0" destOrd="0" presId="urn:microsoft.com/office/officeart/2005/8/layout/orgChart1"/>
    <dgm:cxn modelId="{03D4751F-F987-46B9-9488-12CDBD256EB8}" type="presOf" srcId="{E1596BFA-B11A-4306-8B1C-4A68D63C156C}" destId="{607B6DB6-FF84-4D10-8C3C-90E56F6B19FD}" srcOrd="0" destOrd="0" presId="urn:microsoft.com/office/officeart/2005/8/layout/orgChart1"/>
    <dgm:cxn modelId="{A6ADF27D-AA8B-4E10-A028-94369315C246}" type="presOf" srcId="{D82181AF-2BDA-4A04-A891-7D9746147F09}" destId="{CE18304E-BF73-43FC-AFB6-150C853CC389}" srcOrd="0" destOrd="0" presId="urn:microsoft.com/office/officeart/2005/8/layout/orgChart1"/>
    <dgm:cxn modelId="{C51360AA-CCF0-4465-BA1C-8BBC862B1798}" type="presOf" srcId="{B6B04F2A-781D-4C9B-BAF9-146C741BB1D3}" destId="{B9D023D5-3257-45FB-8603-847454E92ACE}" srcOrd="1" destOrd="0" presId="urn:microsoft.com/office/officeart/2005/8/layout/orgChart1"/>
    <dgm:cxn modelId="{EFE6535F-0959-4613-BF18-4A06F4B41477}" type="presOf" srcId="{7998EBE9-1246-4F4E-9690-4390446DF539}" destId="{ACA16531-586A-4708-87D8-4624775E3373}" srcOrd="0" destOrd="0" presId="urn:microsoft.com/office/officeart/2005/8/layout/orgChart1"/>
    <dgm:cxn modelId="{20AE491B-D37D-4D0E-9E61-9DA78D3D36DD}" type="presOf" srcId="{3EA579A5-D0D3-4C6A-8E58-681A361F7B7E}" destId="{D6052AC4-364A-48C4-A064-3955000AE8E2}" srcOrd="1" destOrd="0" presId="urn:microsoft.com/office/officeart/2005/8/layout/orgChart1"/>
    <dgm:cxn modelId="{1E85A0C6-E71D-442B-BEF6-A5930D9CD87C}" type="presOf" srcId="{23E6B6B8-8FA2-4071-81C7-4F326027A5E9}" destId="{976DD02F-93F9-4CBF-95C9-ED7ECD0B766A}" srcOrd="0" destOrd="0" presId="urn:microsoft.com/office/officeart/2005/8/layout/orgChart1"/>
    <dgm:cxn modelId="{09CAC2B5-502F-401F-9576-F67E16FF9CFA}" srcId="{455B2B69-F21E-41D8-99CB-AE73C50D0ABE}" destId="{D82181AF-2BDA-4A04-A891-7D9746147F09}" srcOrd="0" destOrd="0" parTransId="{AE71BBB9-2CC8-4438-B437-5AB875FD5F67}" sibTransId="{C689EED0-BB44-4943-A8CC-42CCCD70AC82}"/>
    <dgm:cxn modelId="{0BF131CC-6CB1-4D06-9B27-F84D8720CEC7}" type="presOf" srcId="{B6B04F2A-781D-4C9B-BAF9-146C741BB1D3}" destId="{A3DA8528-403C-482A-8EC7-7569ECA2FCC2}" srcOrd="0" destOrd="0" presId="urn:microsoft.com/office/officeart/2005/8/layout/orgChart1"/>
    <dgm:cxn modelId="{F72C1AB0-C154-48C7-853C-B03B2AA9B099}" type="presOf" srcId="{71CA5BFD-F4FE-497E-8CEC-417945B3A590}" destId="{87B9736C-7382-4356-8187-6CC3A8A49706}" srcOrd="0" destOrd="0" presId="urn:microsoft.com/office/officeart/2005/8/layout/orgChart1"/>
    <dgm:cxn modelId="{CE92449D-10FF-413B-9F45-09AEBEDFE1C9}" type="presOf" srcId="{455B2B69-F21E-41D8-99CB-AE73C50D0ABE}" destId="{A1ACCE9F-8DFF-46D2-BB19-D5924834B3CB}" srcOrd="1" destOrd="0" presId="urn:microsoft.com/office/officeart/2005/8/layout/orgChart1"/>
    <dgm:cxn modelId="{D74815F0-5315-47CE-B945-64EF80413AF4}" type="presOf" srcId="{CEACD324-85D5-4534-8FCE-F1177B29C15F}" destId="{FF6906EC-58E6-414E-8E7C-9CD1A78D4985}" srcOrd="1" destOrd="0" presId="urn:microsoft.com/office/officeart/2005/8/layout/orgChart1"/>
    <dgm:cxn modelId="{36D70DE4-E4F5-4561-A0FC-F26C21F74228}" type="presOf" srcId="{E1596BFA-B11A-4306-8B1C-4A68D63C156C}" destId="{981AF074-0515-4967-A1C5-630909131839}" srcOrd="1" destOrd="0" presId="urn:microsoft.com/office/officeart/2005/8/layout/orgChart1"/>
    <dgm:cxn modelId="{0BB75D13-BE1A-4860-B0D5-836E17F482C6}" type="presParOf" srcId="{F397A039-0939-441B-A780-858074705479}" destId="{69620603-F4B0-4AB0-BCD7-8F6CCBD9C48B}" srcOrd="0" destOrd="0" presId="urn:microsoft.com/office/officeart/2005/8/layout/orgChart1"/>
    <dgm:cxn modelId="{BDDC89D6-7E80-4DAB-8C58-A51D0CB6B0EE}" type="presParOf" srcId="{69620603-F4B0-4AB0-BCD7-8F6CCBD9C48B}" destId="{A5D34EFC-5A8C-4781-8D08-64A660625323}" srcOrd="0" destOrd="0" presId="urn:microsoft.com/office/officeart/2005/8/layout/orgChart1"/>
    <dgm:cxn modelId="{F3728D94-9B8B-4ACE-9E7D-1EBC8229A634}" type="presParOf" srcId="{A5D34EFC-5A8C-4781-8D08-64A660625323}" destId="{4E01FE1D-DA9E-4D5C-A2C1-C7733462CAF4}" srcOrd="0" destOrd="0" presId="urn:microsoft.com/office/officeart/2005/8/layout/orgChart1"/>
    <dgm:cxn modelId="{E0BDBB52-B4A3-4C36-B6F8-6950095196A5}" type="presParOf" srcId="{A5D34EFC-5A8C-4781-8D08-64A660625323}" destId="{D6052AC4-364A-48C4-A064-3955000AE8E2}" srcOrd="1" destOrd="0" presId="urn:microsoft.com/office/officeart/2005/8/layout/orgChart1"/>
    <dgm:cxn modelId="{42FD0C2D-852C-4976-ADCC-A64DCE1635AB}" type="presParOf" srcId="{69620603-F4B0-4AB0-BCD7-8F6CCBD9C48B}" destId="{24A1183F-571E-4E9F-A89A-CCEE03798E0A}" srcOrd="1" destOrd="0" presId="urn:microsoft.com/office/officeart/2005/8/layout/orgChart1"/>
    <dgm:cxn modelId="{E1B152D3-5BE5-4B16-8310-164F7B62C382}" type="presParOf" srcId="{24A1183F-571E-4E9F-A89A-CCEE03798E0A}" destId="{10A54D64-DC23-4755-935F-1E15E74ECBA4}" srcOrd="0" destOrd="0" presId="urn:microsoft.com/office/officeart/2005/8/layout/orgChart1"/>
    <dgm:cxn modelId="{B880AD45-01B3-4603-AB7A-0BBEE058C0F8}" type="presParOf" srcId="{24A1183F-571E-4E9F-A89A-CCEE03798E0A}" destId="{933E7420-FB46-4E02-8BDA-88AAD4D57F29}" srcOrd="1" destOrd="0" presId="urn:microsoft.com/office/officeart/2005/8/layout/orgChart1"/>
    <dgm:cxn modelId="{38BF5A29-4039-4E45-AEBA-71047A86B77C}" type="presParOf" srcId="{933E7420-FB46-4E02-8BDA-88AAD4D57F29}" destId="{84090B8F-743F-45EB-9867-A90DABE7EC3A}" srcOrd="0" destOrd="0" presId="urn:microsoft.com/office/officeart/2005/8/layout/orgChart1"/>
    <dgm:cxn modelId="{8031144F-701B-44C6-BB52-5B875A869FE7}" type="presParOf" srcId="{84090B8F-743F-45EB-9867-A90DABE7EC3A}" destId="{C9A45ABD-6B26-4714-B6E2-06B189D3FD04}" srcOrd="0" destOrd="0" presId="urn:microsoft.com/office/officeart/2005/8/layout/orgChart1"/>
    <dgm:cxn modelId="{B3258670-570C-43ED-837D-44FE4F2B94E1}" type="presParOf" srcId="{84090B8F-743F-45EB-9867-A90DABE7EC3A}" destId="{FF6906EC-58E6-414E-8E7C-9CD1A78D4985}" srcOrd="1" destOrd="0" presId="urn:microsoft.com/office/officeart/2005/8/layout/orgChart1"/>
    <dgm:cxn modelId="{35A7499E-359F-407B-82A1-C5A9BF0EA2DA}" type="presParOf" srcId="{933E7420-FB46-4E02-8BDA-88AAD4D57F29}" destId="{5F308E20-748A-45BD-8371-7454BF4210F2}" srcOrd="1" destOrd="0" presId="urn:microsoft.com/office/officeart/2005/8/layout/orgChart1"/>
    <dgm:cxn modelId="{A26B6648-759E-4527-B491-11B675C200CE}" type="presParOf" srcId="{5F308E20-748A-45BD-8371-7454BF4210F2}" destId="{A41D67D0-C070-4EA2-9779-488F8A93A28A}" srcOrd="0" destOrd="0" presId="urn:microsoft.com/office/officeart/2005/8/layout/orgChart1"/>
    <dgm:cxn modelId="{7FE11489-E496-43DD-BA89-9F8D1E3E51EA}" type="presParOf" srcId="{5F308E20-748A-45BD-8371-7454BF4210F2}" destId="{A5386D20-EC10-443A-8972-ADBA0DADE8C5}" srcOrd="1" destOrd="0" presId="urn:microsoft.com/office/officeart/2005/8/layout/orgChart1"/>
    <dgm:cxn modelId="{4C264C9A-5399-4AC2-AD4B-265E5E7DEC38}" type="presParOf" srcId="{A5386D20-EC10-443A-8972-ADBA0DADE8C5}" destId="{AB18F46F-BF83-40D5-9F42-5E6AD5E9A71E}" srcOrd="0" destOrd="0" presId="urn:microsoft.com/office/officeart/2005/8/layout/orgChart1"/>
    <dgm:cxn modelId="{B6F0F6B3-CD66-4B77-A351-015028575DFE}" type="presParOf" srcId="{AB18F46F-BF83-40D5-9F42-5E6AD5E9A71E}" destId="{A3DA8528-403C-482A-8EC7-7569ECA2FCC2}" srcOrd="0" destOrd="0" presId="urn:microsoft.com/office/officeart/2005/8/layout/orgChart1"/>
    <dgm:cxn modelId="{3B5D8B71-3896-4ACF-9855-6AFB50D31AE5}" type="presParOf" srcId="{AB18F46F-BF83-40D5-9F42-5E6AD5E9A71E}" destId="{B9D023D5-3257-45FB-8603-847454E92ACE}" srcOrd="1" destOrd="0" presId="urn:microsoft.com/office/officeart/2005/8/layout/orgChart1"/>
    <dgm:cxn modelId="{829190E5-68BE-40B2-8BFA-09919467DCE6}" type="presParOf" srcId="{A5386D20-EC10-443A-8972-ADBA0DADE8C5}" destId="{BE011293-E221-4F08-9EE8-FA8E2F96F04C}" srcOrd="1" destOrd="0" presId="urn:microsoft.com/office/officeart/2005/8/layout/orgChart1"/>
    <dgm:cxn modelId="{43675325-CB6A-4CAC-BD66-27F50947A54B}" type="presParOf" srcId="{BE011293-E221-4F08-9EE8-FA8E2F96F04C}" destId="{87B9736C-7382-4356-8187-6CC3A8A49706}" srcOrd="0" destOrd="0" presId="urn:microsoft.com/office/officeart/2005/8/layout/orgChart1"/>
    <dgm:cxn modelId="{CE00C00B-006F-4784-B4B5-E90292D2CE38}" type="presParOf" srcId="{BE011293-E221-4F08-9EE8-FA8E2F96F04C}" destId="{77E3C56D-6414-4355-908D-70A2F4577518}" srcOrd="1" destOrd="0" presId="urn:microsoft.com/office/officeart/2005/8/layout/orgChart1"/>
    <dgm:cxn modelId="{C47996AA-D959-4EEC-B521-1DC76D6C8D17}" type="presParOf" srcId="{77E3C56D-6414-4355-908D-70A2F4577518}" destId="{A186663E-E29C-452B-BF35-21686B1676C0}" srcOrd="0" destOrd="0" presId="urn:microsoft.com/office/officeart/2005/8/layout/orgChart1"/>
    <dgm:cxn modelId="{47D2698B-54B6-4DE5-8023-87CF2C3D7FE0}" type="presParOf" srcId="{A186663E-E29C-452B-BF35-21686B1676C0}" destId="{829FB725-5C8E-4341-9BB5-0FD2824A18C9}" srcOrd="0" destOrd="0" presId="urn:microsoft.com/office/officeart/2005/8/layout/orgChart1"/>
    <dgm:cxn modelId="{0C6F51D3-EF4E-43FA-9EC3-F7360B647729}" type="presParOf" srcId="{A186663E-E29C-452B-BF35-21686B1676C0}" destId="{A1ACCE9F-8DFF-46D2-BB19-D5924834B3CB}" srcOrd="1" destOrd="0" presId="urn:microsoft.com/office/officeart/2005/8/layout/orgChart1"/>
    <dgm:cxn modelId="{B97B4980-8A32-48BD-8C33-93369B709223}" type="presParOf" srcId="{77E3C56D-6414-4355-908D-70A2F4577518}" destId="{CAA6FD58-6B09-428F-8C75-13F32419AA39}" srcOrd="1" destOrd="0" presId="urn:microsoft.com/office/officeart/2005/8/layout/orgChart1"/>
    <dgm:cxn modelId="{C0BB8F5F-D346-435C-A759-C080651CB701}" type="presParOf" srcId="{CAA6FD58-6B09-428F-8C75-13F32419AA39}" destId="{50D600D2-697C-484F-BB8B-1ED4D107C3C7}" srcOrd="0" destOrd="0" presId="urn:microsoft.com/office/officeart/2005/8/layout/orgChart1"/>
    <dgm:cxn modelId="{35E55A0F-AEEB-4290-95F6-8E8552581741}" type="presParOf" srcId="{CAA6FD58-6B09-428F-8C75-13F32419AA39}" destId="{8019A636-2DEB-4128-98C2-D3CCD0F72256}" srcOrd="1" destOrd="0" presId="urn:microsoft.com/office/officeart/2005/8/layout/orgChart1"/>
    <dgm:cxn modelId="{FB103A68-217A-4A87-A804-7870DBB85B8E}" type="presParOf" srcId="{8019A636-2DEB-4128-98C2-D3CCD0F72256}" destId="{113EBA29-04DC-4300-8288-4E5B010A0A78}" srcOrd="0" destOrd="0" presId="urn:microsoft.com/office/officeart/2005/8/layout/orgChart1"/>
    <dgm:cxn modelId="{7B251915-B027-4576-A951-3F7134392D19}" type="presParOf" srcId="{113EBA29-04DC-4300-8288-4E5B010A0A78}" destId="{CE18304E-BF73-43FC-AFB6-150C853CC389}" srcOrd="0" destOrd="0" presId="urn:microsoft.com/office/officeart/2005/8/layout/orgChart1"/>
    <dgm:cxn modelId="{E2E096E1-1B91-4B0C-9FEB-531B227E2AE3}" type="presParOf" srcId="{113EBA29-04DC-4300-8288-4E5B010A0A78}" destId="{2E9F495C-4B1A-4113-B8E6-844C68468FF8}" srcOrd="1" destOrd="0" presId="urn:microsoft.com/office/officeart/2005/8/layout/orgChart1"/>
    <dgm:cxn modelId="{5F8A71E1-80C8-40B5-8B6D-6BAA3CDBDE31}" type="presParOf" srcId="{8019A636-2DEB-4128-98C2-D3CCD0F72256}" destId="{F6D7DC9E-41F3-4C63-9362-0392E10A4E94}" srcOrd="1" destOrd="0" presId="urn:microsoft.com/office/officeart/2005/8/layout/orgChart1"/>
    <dgm:cxn modelId="{786F23BF-B96B-4CCE-8456-6CBD5FEE50EE}" type="presParOf" srcId="{8019A636-2DEB-4128-98C2-D3CCD0F72256}" destId="{62EA001B-04E7-4FC1-AA47-5759080BFFA6}" srcOrd="2" destOrd="0" presId="urn:microsoft.com/office/officeart/2005/8/layout/orgChart1"/>
    <dgm:cxn modelId="{E6DD9288-4719-45C1-9D65-6B56B1422F8F}" type="presParOf" srcId="{77E3C56D-6414-4355-908D-70A2F4577518}" destId="{EA154AA1-DA57-4F02-9D62-FBFDDDD09F9D}" srcOrd="2" destOrd="0" presId="urn:microsoft.com/office/officeart/2005/8/layout/orgChart1"/>
    <dgm:cxn modelId="{BBB195C9-5FAD-423E-8208-6C3B72B33790}" type="presParOf" srcId="{A5386D20-EC10-443A-8972-ADBA0DADE8C5}" destId="{21EBC404-30AA-4D7F-9CD9-F605ED6352D1}" srcOrd="2" destOrd="0" presId="urn:microsoft.com/office/officeart/2005/8/layout/orgChart1"/>
    <dgm:cxn modelId="{3178BC8A-45EC-4647-AA70-02F272A9EFD0}" type="presParOf" srcId="{5F308E20-748A-45BD-8371-7454BF4210F2}" destId="{1B29BD8A-F8D1-410C-A709-372CB37FD782}" srcOrd="2" destOrd="0" presId="urn:microsoft.com/office/officeart/2005/8/layout/orgChart1"/>
    <dgm:cxn modelId="{976330C8-FD25-435D-956F-2D2254FB2B4C}" type="presParOf" srcId="{5F308E20-748A-45BD-8371-7454BF4210F2}" destId="{A8922C0A-DB94-431C-B7B4-962C60C8A78D}" srcOrd="3" destOrd="0" presId="urn:microsoft.com/office/officeart/2005/8/layout/orgChart1"/>
    <dgm:cxn modelId="{012C422D-6EAC-40B4-9859-9A0D6CB4EC6A}" type="presParOf" srcId="{A8922C0A-DB94-431C-B7B4-962C60C8A78D}" destId="{1DA2E499-EC59-43CF-8F63-3E6292E1CBFA}" srcOrd="0" destOrd="0" presId="urn:microsoft.com/office/officeart/2005/8/layout/orgChart1"/>
    <dgm:cxn modelId="{32439627-89CC-446A-A7E4-A0FC9B9BF5D1}" type="presParOf" srcId="{1DA2E499-EC59-43CF-8F63-3E6292E1CBFA}" destId="{607B6DB6-FF84-4D10-8C3C-90E56F6B19FD}" srcOrd="0" destOrd="0" presId="urn:microsoft.com/office/officeart/2005/8/layout/orgChart1"/>
    <dgm:cxn modelId="{434A7C69-97CF-44A1-B2D6-35B779DB7755}" type="presParOf" srcId="{1DA2E499-EC59-43CF-8F63-3E6292E1CBFA}" destId="{981AF074-0515-4967-A1C5-630909131839}" srcOrd="1" destOrd="0" presId="urn:microsoft.com/office/officeart/2005/8/layout/orgChart1"/>
    <dgm:cxn modelId="{471321E9-E115-441D-A398-6E1791EBFF3D}" type="presParOf" srcId="{A8922C0A-DB94-431C-B7B4-962C60C8A78D}" destId="{AF5E5161-E0E9-479B-B584-D6BCF7535F48}" srcOrd="1" destOrd="0" presId="urn:microsoft.com/office/officeart/2005/8/layout/orgChart1"/>
    <dgm:cxn modelId="{29E136B6-0EF9-49CE-A1D3-64A54B10BB62}" type="presParOf" srcId="{AF5E5161-E0E9-479B-B584-D6BCF7535F48}" destId="{ACA16531-586A-4708-87D8-4624775E3373}" srcOrd="0" destOrd="0" presId="urn:microsoft.com/office/officeart/2005/8/layout/orgChart1"/>
    <dgm:cxn modelId="{10BB27EC-4468-489F-8155-46B3B23CC7D8}" type="presParOf" srcId="{AF5E5161-E0E9-479B-B584-D6BCF7535F48}" destId="{1B1A4418-D72F-4BB7-9E66-2EEB2F3B50DD}" srcOrd="1" destOrd="0" presId="urn:microsoft.com/office/officeart/2005/8/layout/orgChart1"/>
    <dgm:cxn modelId="{0CA55614-BFF1-4CF8-BE09-D9260562B8F3}" type="presParOf" srcId="{1B1A4418-D72F-4BB7-9E66-2EEB2F3B50DD}" destId="{2EEBD232-C6EE-41D2-81B7-4C4B0B582EDC}" srcOrd="0" destOrd="0" presId="urn:microsoft.com/office/officeart/2005/8/layout/orgChart1"/>
    <dgm:cxn modelId="{8C073A61-0FE1-4F30-B735-C06D4E066752}" type="presParOf" srcId="{2EEBD232-C6EE-41D2-81B7-4C4B0B582EDC}" destId="{976DD02F-93F9-4CBF-95C9-ED7ECD0B766A}" srcOrd="0" destOrd="0" presId="urn:microsoft.com/office/officeart/2005/8/layout/orgChart1"/>
    <dgm:cxn modelId="{BD21A663-DB6E-4240-A366-0E9BC4DD9D21}" type="presParOf" srcId="{2EEBD232-C6EE-41D2-81B7-4C4B0B582EDC}" destId="{F5CE38B4-2565-4581-9A15-F2A6A9812CDD}" srcOrd="1" destOrd="0" presId="urn:microsoft.com/office/officeart/2005/8/layout/orgChart1"/>
    <dgm:cxn modelId="{E849C21F-42AD-4218-8DD4-D9583382CFB8}" type="presParOf" srcId="{1B1A4418-D72F-4BB7-9E66-2EEB2F3B50DD}" destId="{A0C39053-3F48-4C24-A48B-7B6E36587215}" srcOrd="1" destOrd="0" presId="urn:microsoft.com/office/officeart/2005/8/layout/orgChart1"/>
    <dgm:cxn modelId="{D3E4CC2B-6CBC-4F14-BDE8-D8336327ABE6}" type="presParOf" srcId="{1B1A4418-D72F-4BB7-9E66-2EEB2F3B50DD}" destId="{AFEBBF4E-6A5D-4586-B559-E17578EADCB8}" srcOrd="2" destOrd="0" presId="urn:microsoft.com/office/officeart/2005/8/layout/orgChart1"/>
    <dgm:cxn modelId="{860AAEC3-4B92-4DCD-AB10-502F3E60A48F}" type="presParOf" srcId="{A8922C0A-DB94-431C-B7B4-962C60C8A78D}" destId="{436707E6-5099-4F59-85D7-4E1D6DDBBD5B}" srcOrd="2" destOrd="0" presId="urn:microsoft.com/office/officeart/2005/8/layout/orgChart1"/>
    <dgm:cxn modelId="{2924736B-0B22-49BD-9866-0030528C967C}" type="presParOf" srcId="{933E7420-FB46-4E02-8BDA-88AAD4D57F29}" destId="{54EAEB9B-E238-4DAE-A5B8-995FA90C39FC}" srcOrd="2" destOrd="0" presId="urn:microsoft.com/office/officeart/2005/8/layout/orgChart1"/>
    <dgm:cxn modelId="{A3C90E13-3BD3-4477-A5F6-C1E6468DD16A}" type="presParOf" srcId="{69620603-F4B0-4AB0-BCD7-8F6CCBD9C48B}" destId="{2B0F8B35-3B35-47AE-94D4-B92B70E022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B061E-1530-43EC-99E0-A7462D3BC853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CEACD324-85D5-4534-8FCE-F1177B29C15F}">
      <dgm:prSet phldrT="[Text]" custT="1"/>
      <dgm:spPr/>
      <dgm:t>
        <a:bodyPr/>
        <a:lstStyle/>
        <a:p>
          <a:r>
            <a:rPr lang="de-DE" sz="1600" b="1" dirty="0" smtClean="0"/>
            <a:t>Gesamtkosten Abwasserbeseitigung</a:t>
          </a:r>
          <a:endParaRPr lang="de-DE" sz="1600" b="1" dirty="0"/>
        </a:p>
      </dgm:t>
    </dgm:pt>
    <dgm:pt modelId="{689DB602-A98C-4F9C-8E98-B2166900289C}" type="parTrans" cxnId="{67369EB5-2C60-4529-98BE-3B21BFF2D1CC}">
      <dgm:prSet/>
      <dgm:spPr/>
      <dgm:t>
        <a:bodyPr/>
        <a:lstStyle/>
        <a:p>
          <a:endParaRPr lang="de-DE"/>
        </a:p>
      </dgm:t>
    </dgm:pt>
    <dgm:pt modelId="{9DB47F12-81E9-4CA2-9C4E-9AE7C7DC68F7}" type="sibTrans" cxnId="{67369EB5-2C60-4529-98BE-3B21BFF2D1CC}">
      <dgm:prSet/>
      <dgm:spPr/>
      <dgm:t>
        <a:bodyPr/>
        <a:lstStyle/>
        <a:p>
          <a:endParaRPr lang="de-DE"/>
        </a:p>
      </dgm:t>
    </dgm:pt>
    <dgm:pt modelId="{B6B04F2A-781D-4C9B-BAF9-146C741BB1D3}">
      <dgm:prSet phldrT="[Text]" custT="1"/>
      <dgm:spPr/>
      <dgm:t>
        <a:bodyPr/>
        <a:lstStyle/>
        <a:p>
          <a:r>
            <a:rPr lang="de-DE" sz="1400" dirty="0" smtClean="0"/>
            <a:t>Kosten Schmutzwasserbeseitigung</a:t>
          </a:r>
          <a:endParaRPr lang="de-DE" sz="1400" dirty="0"/>
        </a:p>
      </dgm:t>
    </dgm:pt>
    <dgm:pt modelId="{37148AAE-4507-41FA-B5F5-52BA6F51547D}" type="parTrans" cxnId="{F3955A2A-8AA6-42B0-83D3-04F99B9B95AF}">
      <dgm:prSet/>
      <dgm:spPr/>
      <dgm:t>
        <a:bodyPr/>
        <a:lstStyle/>
        <a:p>
          <a:endParaRPr lang="de-DE"/>
        </a:p>
      </dgm:t>
    </dgm:pt>
    <dgm:pt modelId="{5A9457F3-5E98-4585-82C1-A3B5AD67AF3B}" type="sibTrans" cxnId="{F3955A2A-8AA6-42B0-83D3-04F99B9B95AF}">
      <dgm:prSet/>
      <dgm:spPr/>
      <dgm:t>
        <a:bodyPr/>
        <a:lstStyle/>
        <a:p>
          <a:endParaRPr lang="de-DE"/>
        </a:p>
      </dgm:t>
    </dgm:pt>
    <dgm:pt modelId="{E1596BFA-B11A-4306-8B1C-4A68D63C156C}">
      <dgm:prSet phldrT="[Text]" custT="1"/>
      <dgm:spPr/>
      <dgm:t>
        <a:bodyPr/>
        <a:lstStyle/>
        <a:p>
          <a:r>
            <a:rPr lang="de-DE" sz="1400" dirty="0" smtClean="0"/>
            <a:t>Kosten Regenwasserbeseitigung</a:t>
          </a:r>
          <a:endParaRPr lang="de-DE" sz="1400" dirty="0"/>
        </a:p>
      </dgm:t>
    </dgm:pt>
    <dgm:pt modelId="{6C1FBC6F-23CD-41E3-9C05-61730EDFF7BA}" type="parTrans" cxnId="{A3D2D18B-E204-4B5A-9C94-0383B05113D7}">
      <dgm:prSet/>
      <dgm:spPr/>
      <dgm:t>
        <a:bodyPr/>
        <a:lstStyle/>
        <a:p>
          <a:endParaRPr lang="de-DE"/>
        </a:p>
      </dgm:t>
    </dgm:pt>
    <dgm:pt modelId="{E805F954-C4D5-4753-BF49-51B87F99AB54}" type="sibTrans" cxnId="{A3D2D18B-E204-4B5A-9C94-0383B05113D7}">
      <dgm:prSet/>
      <dgm:spPr/>
      <dgm:t>
        <a:bodyPr/>
        <a:lstStyle/>
        <a:p>
          <a:endParaRPr lang="de-DE"/>
        </a:p>
      </dgm:t>
    </dgm:pt>
    <dgm:pt modelId="{455B2B69-F21E-41D8-99CB-AE73C50D0ABE}">
      <dgm:prSet custT="1"/>
      <dgm:spPr/>
      <dgm:t>
        <a:bodyPr/>
        <a:lstStyle/>
        <a:p>
          <a:r>
            <a:rPr lang="de-DE" sz="1400" dirty="0" smtClean="0"/>
            <a:t>Frischwassermenge</a:t>
          </a:r>
          <a:endParaRPr lang="de-DE" sz="1400" dirty="0"/>
        </a:p>
      </dgm:t>
    </dgm:pt>
    <dgm:pt modelId="{71CA5BFD-F4FE-497E-8CEC-417945B3A590}" type="parTrans" cxnId="{10D0DB34-A033-4F9F-8DF8-7173869A3FC5}">
      <dgm:prSet/>
      <dgm:spPr/>
      <dgm:t>
        <a:bodyPr/>
        <a:lstStyle/>
        <a:p>
          <a:endParaRPr lang="de-DE"/>
        </a:p>
      </dgm:t>
    </dgm:pt>
    <dgm:pt modelId="{BA5C1D16-1CD1-498B-9769-ED94DE7A57A6}" type="sibTrans" cxnId="{10D0DB34-A033-4F9F-8DF8-7173869A3FC5}">
      <dgm:prSet/>
      <dgm:spPr/>
      <dgm:t>
        <a:bodyPr/>
        <a:lstStyle/>
        <a:p>
          <a:endParaRPr lang="de-DE"/>
        </a:p>
      </dgm:t>
    </dgm:pt>
    <dgm:pt modelId="{D82181AF-2BDA-4A04-A891-7D9746147F09}">
      <dgm:prSet custT="1"/>
      <dgm:spPr/>
      <dgm:t>
        <a:bodyPr/>
        <a:lstStyle/>
        <a:p>
          <a:r>
            <a:rPr lang="de-DE" sz="1400" dirty="0" smtClean="0"/>
            <a:t>Schmutzwassergebühr</a:t>
          </a:r>
          <a:endParaRPr lang="de-DE" sz="1400" dirty="0"/>
        </a:p>
      </dgm:t>
    </dgm:pt>
    <dgm:pt modelId="{AE71BBB9-2CC8-4438-B437-5AB875FD5F67}" type="parTrans" cxnId="{09CAC2B5-502F-401F-9576-F67E16FF9CFA}">
      <dgm:prSet/>
      <dgm:spPr/>
      <dgm:t>
        <a:bodyPr/>
        <a:lstStyle/>
        <a:p>
          <a:endParaRPr lang="de-DE"/>
        </a:p>
      </dgm:t>
    </dgm:pt>
    <dgm:pt modelId="{C689EED0-BB44-4943-A8CC-42CCCD70AC82}" type="sibTrans" cxnId="{09CAC2B5-502F-401F-9576-F67E16FF9CFA}">
      <dgm:prSet/>
      <dgm:spPr/>
      <dgm:t>
        <a:bodyPr/>
        <a:lstStyle/>
        <a:p>
          <a:endParaRPr lang="de-DE"/>
        </a:p>
      </dgm:t>
    </dgm:pt>
    <dgm:pt modelId="{23E6B6B8-8FA2-4071-81C7-4F326027A5E9}">
      <dgm:prSet custT="1"/>
      <dgm:spPr/>
      <dgm:t>
        <a:bodyPr/>
        <a:lstStyle/>
        <a:p>
          <a:r>
            <a:rPr lang="de-DE" sz="1400" dirty="0" smtClean="0"/>
            <a:t>Überbaute, befestigte und angeschlossene Flächen</a:t>
          </a:r>
          <a:endParaRPr lang="de-DE" sz="1400" dirty="0"/>
        </a:p>
      </dgm:t>
    </dgm:pt>
    <dgm:pt modelId="{7998EBE9-1246-4F4E-9690-4390446DF539}" type="parTrans" cxnId="{EF509FAA-A8CA-4FFE-9718-8C24FB01AB72}">
      <dgm:prSet/>
      <dgm:spPr/>
      <dgm:t>
        <a:bodyPr/>
        <a:lstStyle/>
        <a:p>
          <a:endParaRPr lang="de-DE"/>
        </a:p>
      </dgm:t>
    </dgm:pt>
    <dgm:pt modelId="{C833B928-BACF-4155-91E1-2FDCB4021F49}" type="sibTrans" cxnId="{EF509FAA-A8CA-4FFE-9718-8C24FB01AB72}">
      <dgm:prSet/>
      <dgm:spPr/>
      <dgm:t>
        <a:bodyPr/>
        <a:lstStyle/>
        <a:p>
          <a:endParaRPr lang="de-DE"/>
        </a:p>
      </dgm:t>
    </dgm:pt>
    <dgm:pt modelId="{3EA579A5-D0D3-4C6A-8E58-681A361F7B7E}">
      <dgm:prSet/>
      <dgm:spPr/>
      <dgm:t>
        <a:bodyPr/>
        <a:lstStyle/>
        <a:p>
          <a:r>
            <a:rPr lang="de-DE" b="1" dirty="0" smtClean="0"/>
            <a:t>zukünftige</a:t>
          </a:r>
          <a:r>
            <a:rPr lang="de-DE" dirty="0" smtClean="0"/>
            <a:t> Finanzierung des laufenden Betriebes der Abwasserbeseitigung </a:t>
          </a:r>
          <a:br>
            <a:rPr lang="de-DE" dirty="0" smtClean="0"/>
          </a:br>
          <a:r>
            <a:rPr lang="de-DE" dirty="0" smtClean="0"/>
            <a:t>im Bereich Asse</a:t>
          </a:r>
          <a:endParaRPr lang="de-DE" dirty="0"/>
        </a:p>
      </dgm:t>
    </dgm:pt>
    <dgm:pt modelId="{85704534-7468-4128-A1D0-7A567CD504CD}" type="parTrans" cxnId="{05481E34-9397-41BE-9DA0-4E0A73AF7441}">
      <dgm:prSet/>
      <dgm:spPr/>
      <dgm:t>
        <a:bodyPr/>
        <a:lstStyle/>
        <a:p>
          <a:endParaRPr lang="de-DE"/>
        </a:p>
      </dgm:t>
    </dgm:pt>
    <dgm:pt modelId="{0F85CA3F-0327-4AD4-A9D4-47B950A6F6AC}" type="sibTrans" cxnId="{05481E34-9397-41BE-9DA0-4E0A73AF7441}">
      <dgm:prSet/>
      <dgm:spPr/>
      <dgm:t>
        <a:bodyPr/>
        <a:lstStyle/>
        <a:p>
          <a:endParaRPr lang="de-DE"/>
        </a:p>
      </dgm:t>
    </dgm:pt>
    <dgm:pt modelId="{4988EC5E-8739-43CE-91B5-54E1894D3853}">
      <dgm:prSet/>
      <dgm:spPr/>
      <dgm:t>
        <a:bodyPr/>
        <a:lstStyle/>
        <a:p>
          <a:r>
            <a:rPr lang="de-DE" dirty="0" smtClean="0"/>
            <a:t>Niederschlagswassergebühr</a:t>
          </a:r>
          <a:endParaRPr lang="de-DE" dirty="0"/>
        </a:p>
      </dgm:t>
    </dgm:pt>
    <dgm:pt modelId="{18AE27E8-25CD-41C0-87FA-B73BCD6B1ACC}" type="parTrans" cxnId="{B9FB5B67-60F2-42D8-B016-DC7D727F711F}">
      <dgm:prSet/>
      <dgm:spPr/>
      <dgm:t>
        <a:bodyPr/>
        <a:lstStyle/>
        <a:p>
          <a:endParaRPr lang="de-DE"/>
        </a:p>
      </dgm:t>
    </dgm:pt>
    <dgm:pt modelId="{7D3494C7-C45F-4E53-8301-5C98131E28B2}" type="sibTrans" cxnId="{B9FB5B67-60F2-42D8-B016-DC7D727F711F}">
      <dgm:prSet/>
      <dgm:spPr/>
      <dgm:t>
        <a:bodyPr/>
        <a:lstStyle/>
        <a:p>
          <a:endParaRPr lang="de-DE"/>
        </a:p>
      </dgm:t>
    </dgm:pt>
    <dgm:pt modelId="{F397A039-0939-441B-A780-858074705479}" type="pres">
      <dgm:prSet presAssocID="{D2BB061E-1530-43EC-99E0-A7462D3BC8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9620603-F4B0-4AB0-BCD7-8F6CCBD9C48B}" type="pres">
      <dgm:prSet presAssocID="{3EA579A5-D0D3-4C6A-8E58-681A361F7B7E}" presName="hierRoot1" presStyleCnt="0">
        <dgm:presLayoutVars>
          <dgm:hierBranch val="init"/>
        </dgm:presLayoutVars>
      </dgm:prSet>
      <dgm:spPr/>
    </dgm:pt>
    <dgm:pt modelId="{A5D34EFC-5A8C-4781-8D08-64A660625323}" type="pres">
      <dgm:prSet presAssocID="{3EA579A5-D0D3-4C6A-8E58-681A361F7B7E}" presName="rootComposite1" presStyleCnt="0"/>
      <dgm:spPr/>
    </dgm:pt>
    <dgm:pt modelId="{4E01FE1D-DA9E-4D5C-A2C1-C7733462CAF4}" type="pres">
      <dgm:prSet presAssocID="{3EA579A5-D0D3-4C6A-8E58-681A361F7B7E}" presName="rootText1" presStyleLbl="node0" presStyleIdx="0" presStyleCnt="1" custScaleX="270411" custScaleY="4096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6052AC4-364A-48C4-A064-3955000AE8E2}" type="pres">
      <dgm:prSet presAssocID="{3EA579A5-D0D3-4C6A-8E58-681A361F7B7E}" presName="rootConnector1" presStyleLbl="node1" presStyleIdx="0" presStyleCnt="0"/>
      <dgm:spPr/>
      <dgm:t>
        <a:bodyPr/>
        <a:lstStyle/>
        <a:p>
          <a:endParaRPr lang="de-DE"/>
        </a:p>
      </dgm:t>
    </dgm:pt>
    <dgm:pt modelId="{24A1183F-571E-4E9F-A89A-CCEE03798E0A}" type="pres">
      <dgm:prSet presAssocID="{3EA579A5-D0D3-4C6A-8E58-681A361F7B7E}" presName="hierChild2" presStyleCnt="0"/>
      <dgm:spPr/>
    </dgm:pt>
    <dgm:pt modelId="{10A54D64-DC23-4755-935F-1E15E74ECBA4}" type="pres">
      <dgm:prSet presAssocID="{689DB602-A98C-4F9C-8E98-B2166900289C}" presName="Name37" presStyleLbl="parChTrans1D2" presStyleIdx="0" presStyleCnt="1"/>
      <dgm:spPr/>
      <dgm:t>
        <a:bodyPr/>
        <a:lstStyle/>
        <a:p>
          <a:endParaRPr lang="de-DE"/>
        </a:p>
      </dgm:t>
    </dgm:pt>
    <dgm:pt modelId="{933E7420-FB46-4E02-8BDA-88AAD4D57F29}" type="pres">
      <dgm:prSet presAssocID="{CEACD324-85D5-4534-8FCE-F1177B29C15F}" presName="hierRoot2" presStyleCnt="0">
        <dgm:presLayoutVars>
          <dgm:hierBranch/>
        </dgm:presLayoutVars>
      </dgm:prSet>
      <dgm:spPr/>
    </dgm:pt>
    <dgm:pt modelId="{84090B8F-743F-45EB-9867-A90DABE7EC3A}" type="pres">
      <dgm:prSet presAssocID="{CEACD324-85D5-4534-8FCE-F1177B29C15F}" presName="rootComposite" presStyleCnt="0"/>
      <dgm:spPr/>
    </dgm:pt>
    <dgm:pt modelId="{C9A45ABD-6B26-4714-B6E2-06B189D3FD04}" type="pres">
      <dgm:prSet presAssocID="{CEACD324-85D5-4534-8FCE-F1177B29C15F}" presName="rootText" presStyleLbl="node2" presStyleIdx="0" presStyleCnt="1" custScaleX="88541" custScaleY="65431" custLinFactNeighborY="-191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F6906EC-58E6-414E-8E7C-9CD1A78D4985}" type="pres">
      <dgm:prSet presAssocID="{CEACD324-85D5-4534-8FCE-F1177B29C15F}" presName="rootConnector" presStyleLbl="node2" presStyleIdx="0" presStyleCnt="1"/>
      <dgm:spPr/>
      <dgm:t>
        <a:bodyPr/>
        <a:lstStyle/>
        <a:p>
          <a:endParaRPr lang="de-DE"/>
        </a:p>
      </dgm:t>
    </dgm:pt>
    <dgm:pt modelId="{5F308E20-748A-45BD-8371-7454BF4210F2}" type="pres">
      <dgm:prSet presAssocID="{CEACD324-85D5-4534-8FCE-F1177B29C15F}" presName="hierChild4" presStyleCnt="0"/>
      <dgm:spPr/>
    </dgm:pt>
    <dgm:pt modelId="{A41D67D0-C070-4EA2-9779-488F8A93A28A}" type="pres">
      <dgm:prSet presAssocID="{37148AAE-4507-41FA-B5F5-52BA6F51547D}" presName="Name35" presStyleLbl="parChTrans1D3" presStyleIdx="0" presStyleCnt="2"/>
      <dgm:spPr/>
      <dgm:t>
        <a:bodyPr/>
        <a:lstStyle/>
        <a:p>
          <a:endParaRPr lang="de-DE"/>
        </a:p>
      </dgm:t>
    </dgm:pt>
    <dgm:pt modelId="{A5386D20-EC10-443A-8972-ADBA0DADE8C5}" type="pres">
      <dgm:prSet presAssocID="{B6B04F2A-781D-4C9B-BAF9-146C741BB1D3}" presName="hierRoot2" presStyleCnt="0">
        <dgm:presLayoutVars>
          <dgm:hierBranch/>
        </dgm:presLayoutVars>
      </dgm:prSet>
      <dgm:spPr/>
    </dgm:pt>
    <dgm:pt modelId="{AB18F46F-BF83-40D5-9F42-5E6AD5E9A71E}" type="pres">
      <dgm:prSet presAssocID="{B6B04F2A-781D-4C9B-BAF9-146C741BB1D3}" presName="rootComposite" presStyleCnt="0"/>
      <dgm:spPr/>
    </dgm:pt>
    <dgm:pt modelId="{A3DA8528-403C-482A-8EC7-7569ECA2FCC2}" type="pres">
      <dgm:prSet presAssocID="{B6B04F2A-781D-4C9B-BAF9-146C741BB1D3}" presName="rootText" presStyleLbl="node3" presStyleIdx="0" presStyleCnt="2" custScaleX="92093" custScaleY="78596" custLinFactNeighborY="-1246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9D023D5-3257-45FB-8603-847454E92ACE}" type="pres">
      <dgm:prSet presAssocID="{B6B04F2A-781D-4C9B-BAF9-146C741BB1D3}" presName="rootConnector" presStyleLbl="node3" presStyleIdx="0" presStyleCnt="2"/>
      <dgm:spPr/>
      <dgm:t>
        <a:bodyPr/>
        <a:lstStyle/>
        <a:p>
          <a:endParaRPr lang="de-DE"/>
        </a:p>
      </dgm:t>
    </dgm:pt>
    <dgm:pt modelId="{BE011293-E221-4F08-9EE8-FA8E2F96F04C}" type="pres">
      <dgm:prSet presAssocID="{B6B04F2A-781D-4C9B-BAF9-146C741BB1D3}" presName="hierChild4" presStyleCnt="0"/>
      <dgm:spPr/>
    </dgm:pt>
    <dgm:pt modelId="{87B9736C-7382-4356-8187-6CC3A8A49706}" type="pres">
      <dgm:prSet presAssocID="{71CA5BFD-F4FE-497E-8CEC-417945B3A590}" presName="Name35" presStyleLbl="parChTrans1D4" presStyleIdx="0" presStyleCnt="4"/>
      <dgm:spPr/>
      <dgm:t>
        <a:bodyPr/>
        <a:lstStyle/>
        <a:p>
          <a:endParaRPr lang="de-DE"/>
        </a:p>
      </dgm:t>
    </dgm:pt>
    <dgm:pt modelId="{77E3C56D-6414-4355-908D-70A2F4577518}" type="pres">
      <dgm:prSet presAssocID="{455B2B69-F21E-41D8-99CB-AE73C50D0ABE}" presName="hierRoot2" presStyleCnt="0">
        <dgm:presLayoutVars>
          <dgm:hierBranch/>
        </dgm:presLayoutVars>
      </dgm:prSet>
      <dgm:spPr/>
    </dgm:pt>
    <dgm:pt modelId="{A186663E-E29C-452B-BF35-21686B1676C0}" type="pres">
      <dgm:prSet presAssocID="{455B2B69-F21E-41D8-99CB-AE73C50D0ABE}" presName="rootComposite" presStyleCnt="0"/>
      <dgm:spPr/>
    </dgm:pt>
    <dgm:pt modelId="{829FB725-5C8E-4341-9BB5-0FD2824A18C9}" type="pres">
      <dgm:prSet presAssocID="{455B2B69-F21E-41D8-99CB-AE73C50D0ABE}" presName="rootText" presStyleLbl="node4" presStyleIdx="0" presStyleCnt="4" custScaleY="42294" custLinFactNeighborX="-24536" custLinFactNeighborY="-1260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1ACCE9F-8DFF-46D2-BB19-D5924834B3CB}" type="pres">
      <dgm:prSet presAssocID="{455B2B69-F21E-41D8-99CB-AE73C50D0ABE}" presName="rootConnector" presStyleLbl="node4" presStyleIdx="0" presStyleCnt="4"/>
      <dgm:spPr/>
      <dgm:t>
        <a:bodyPr/>
        <a:lstStyle/>
        <a:p>
          <a:endParaRPr lang="de-DE"/>
        </a:p>
      </dgm:t>
    </dgm:pt>
    <dgm:pt modelId="{CAA6FD58-6B09-428F-8C75-13F32419AA39}" type="pres">
      <dgm:prSet presAssocID="{455B2B69-F21E-41D8-99CB-AE73C50D0ABE}" presName="hierChild4" presStyleCnt="0"/>
      <dgm:spPr/>
    </dgm:pt>
    <dgm:pt modelId="{50D600D2-697C-484F-BB8B-1ED4D107C3C7}" type="pres">
      <dgm:prSet presAssocID="{AE71BBB9-2CC8-4438-B437-5AB875FD5F67}" presName="Name35" presStyleLbl="parChTrans1D4" presStyleIdx="1" presStyleCnt="4"/>
      <dgm:spPr/>
      <dgm:t>
        <a:bodyPr/>
        <a:lstStyle/>
        <a:p>
          <a:endParaRPr lang="de-DE"/>
        </a:p>
      </dgm:t>
    </dgm:pt>
    <dgm:pt modelId="{8019A636-2DEB-4128-98C2-D3CCD0F72256}" type="pres">
      <dgm:prSet presAssocID="{D82181AF-2BDA-4A04-A891-7D9746147F09}" presName="hierRoot2" presStyleCnt="0">
        <dgm:presLayoutVars>
          <dgm:hierBranch val="init"/>
        </dgm:presLayoutVars>
      </dgm:prSet>
      <dgm:spPr/>
    </dgm:pt>
    <dgm:pt modelId="{113EBA29-04DC-4300-8288-4E5B010A0A78}" type="pres">
      <dgm:prSet presAssocID="{D82181AF-2BDA-4A04-A891-7D9746147F09}" presName="rootComposite" presStyleCnt="0"/>
      <dgm:spPr/>
    </dgm:pt>
    <dgm:pt modelId="{CE18304E-BF73-43FC-AFB6-150C853CC389}" type="pres">
      <dgm:prSet presAssocID="{D82181AF-2BDA-4A04-A891-7D9746147F09}" presName="rootText" presStyleLbl="node4" presStyleIdx="1" presStyleCnt="4" custScaleY="33101" custLinFactNeighborX="1421" custLinFactNeighborY="-234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E9F495C-4B1A-4113-B8E6-844C68468FF8}" type="pres">
      <dgm:prSet presAssocID="{D82181AF-2BDA-4A04-A891-7D9746147F09}" presName="rootConnector" presStyleLbl="node4" presStyleIdx="1" presStyleCnt="4"/>
      <dgm:spPr/>
      <dgm:t>
        <a:bodyPr/>
        <a:lstStyle/>
        <a:p>
          <a:endParaRPr lang="de-DE"/>
        </a:p>
      </dgm:t>
    </dgm:pt>
    <dgm:pt modelId="{F6D7DC9E-41F3-4C63-9362-0392E10A4E94}" type="pres">
      <dgm:prSet presAssocID="{D82181AF-2BDA-4A04-A891-7D9746147F09}" presName="hierChild4" presStyleCnt="0"/>
      <dgm:spPr/>
    </dgm:pt>
    <dgm:pt modelId="{62EA001B-04E7-4FC1-AA47-5759080BFFA6}" type="pres">
      <dgm:prSet presAssocID="{D82181AF-2BDA-4A04-A891-7D9746147F09}" presName="hierChild5" presStyleCnt="0"/>
      <dgm:spPr/>
    </dgm:pt>
    <dgm:pt modelId="{EA154AA1-DA57-4F02-9D62-FBFDDDD09F9D}" type="pres">
      <dgm:prSet presAssocID="{455B2B69-F21E-41D8-99CB-AE73C50D0ABE}" presName="hierChild5" presStyleCnt="0"/>
      <dgm:spPr/>
    </dgm:pt>
    <dgm:pt modelId="{21EBC404-30AA-4D7F-9CD9-F605ED6352D1}" type="pres">
      <dgm:prSet presAssocID="{B6B04F2A-781D-4C9B-BAF9-146C741BB1D3}" presName="hierChild5" presStyleCnt="0"/>
      <dgm:spPr/>
    </dgm:pt>
    <dgm:pt modelId="{1B29BD8A-F8D1-410C-A709-372CB37FD782}" type="pres">
      <dgm:prSet presAssocID="{6C1FBC6F-23CD-41E3-9C05-61730EDFF7BA}" presName="Name35" presStyleLbl="parChTrans1D3" presStyleIdx="1" presStyleCnt="2"/>
      <dgm:spPr/>
      <dgm:t>
        <a:bodyPr/>
        <a:lstStyle/>
        <a:p>
          <a:endParaRPr lang="de-DE"/>
        </a:p>
      </dgm:t>
    </dgm:pt>
    <dgm:pt modelId="{A8922C0A-DB94-431C-B7B4-962C60C8A78D}" type="pres">
      <dgm:prSet presAssocID="{E1596BFA-B11A-4306-8B1C-4A68D63C156C}" presName="hierRoot2" presStyleCnt="0">
        <dgm:presLayoutVars>
          <dgm:hierBranch/>
        </dgm:presLayoutVars>
      </dgm:prSet>
      <dgm:spPr/>
    </dgm:pt>
    <dgm:pt modelId="{1DA2E499-EC59-43CF-8F63-3E6292E1CBFA}" type="pres">
      <dgm:prSet presAssocID="{E1596BFA-B11A-4306-8B1C-4A68D63C156C}" presName="rootComposite" presStyleCnt="0"/>
      <dgm:spPr/>
    </dgm:pt>
    <dgm:pt modelId="{607B6DB6-FF84-4D10-8C3C-90E56F6B19FD}" type="pres">
      <dgm:prSet presAssocID="{E1596BFA-B11A-4306-8B1C-4A68D63C156C}" presName="rootText" presStyleLbl="node3" presStyleIdx="1" presStyleCnt="2" custScaleX="88943" custScaleY="77465" custLinFactNeighborY="-1246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81AF074-0515-4967-A1C5-630909131839}" type="pres">
      <dgm:prSet presAssocID="{E1596BFA-B11A-4306-8B1C-4A68D63C156C}" presName="rootConnector" presStyleLbl="node3" presStyleIdx="1" presStyleCnt="2"/>
      <dgm:spPr/>
      <dgm:t>
        <a:bodyPr/>
        <a:lstStyle/>
        <a:p>
          <a:endParaRPr lang="de-DE"/>
        </a:p>
      </dgm:t>
    </dgm:pt>
    <dgm:pt modelId="{AF5E5161-E0E9-479B-B584-D6BCF7535F48}" type="pres">
      <dgm:prSet presAssocID="{E1596BFA-B11A-4306-8B1C-4A68D63C156C}" presName="hierChild4" presStyleCnt="0"/>
      <dgm:spPr/>
    </dgm:pt>
    <dgm:pt modelId="{ACA16531-586A-4708-87D8-4624775E3373}" type="pres">
      <dgm:prSet presAssocID="{7998EBE9-1246-4F4E-9690-4390446DF539}" presName="Name35" presStyleLbl="parChTrans1D4" presStyleIdx="2" presStyleCnt="4"/>
      <dgm:spPr/>
      <dgm:t>
        <a:bodyPr/>
        <a:lstStyle/>
        <a:p>
          <a:endParaRPr lang="de-DE"/>
        </a:p>
      </dgm:t>
    </dgm:pt>
    <dgm:pt modelId="{1B1A4418-D72F-4BB7-9E66-2EEB2F3B50DD}" type="pres">
      <dgm:prSet presAssocID="{23E6B6B8-8FA2-4071-81C7-4F326027A5E9}" presName="hierRoot2" presStyleCnt="0">
        <dgm:presLayoutVars>
          <dgm:hierBranch/>
        </dgm:presLayoutVars>
      </dgm:prSet>
      <dgm:spPr/>
    </dgm:pt>
    <dgm:pt modelId="{2EEBD232-C6EE-41D2-81B7-4C4B0B582EDC}" type="pres">
      <dgm:prSet presAssocID="{23E6B6B8-8FA2-4071-81C7-4F326027A5E9}" presName="rootComposite" presStyleCnt="0"/>
      <dgm:spPr/>
    </dgm:pt>
    <dgm:pt modelId="{976DD02F-93F9-4CBF-95C9-ED7ECD0B766A}" type="pres">
      <dgm:prSet presAssocID="{23E6B6B8-8FA2-4071-81C7-4F326027A5E9}" presName="rootText" presStyleLbl="node4" presStyleIdx="2" presStyleCnt="4" custScaleY="42349" custLinFactNeighborX="6231" custLinFactNeighborY="-1147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5CE38B4-2565-4581-9A15-F2A6A9812CDD}" type="pres">
      <dgm:prSet presAssocID="{23E6B6B8-8FA2-4071-81C7-4F326027A5E9}" presName="rootConnector" presStyleLbl="node4" presStyleIdx="2" presStyleCnt="4"/>
      <dgm:spPr/>
      <dgm:t>
        <a:bodyPr/>
        <a:lstStyle/>
        <a:p>
          <a:endParaRPr lang="de-DE"/>
        </a:p>
      </dgm:t>
    </dgm:pt>
    <dgm:pt modelId="{A0C39053-3F48-4C24-A48B-7B6E36587215}" type="pres">
      <dgm:prSet presAssocID="{23E6B6B8-8FA2-4071-81C7-4F326027A5E9}" presName="hierChild4" presStyleCnt="0"/>
      <dgm:spPr/>
    </dgm:pt>
    <dgm:pt modelId="{EF2ADF0A-5D9A-417C-A1D4-BA642F955A7E}" type="pres">
      <dgm:prSet presAssocID="{18AE27E8-25CD-41C0-87FA-B73BCD6B1ACC}" presName="Name35" presStyleLbl="parChTrans1D4" presStyleIdx="3" presStyleCnt="4"/>
      <dgm:spPr/>
      <dgm:t>
        <a:bodyPr/>
        <a:lstStyle/>
        <a:p>
          <a:endParaRPr lang="de-DE"/>
        </a:p>
      </dgm:t>
    </dgm:pt>
    <dgm:pt modelId="{069E7F9D-98D3-4B90-995A-A47D708D1895}" type="pres">
      <dgm:prSet presAssocID="{4988EC5E-8739-43CE-91B5-54E1894D3853}" presName="hierRoot2" presStyleCnt="0">
        <dgm:presLayoutVars>
          <dgm:hierBranch val="init"/>
        </dgm:presLayoutVars>
      </dgm:prSet>
      <dgm:spPr/>
    </dgm:pt>
    <dgm:pt modelId="{0040B1DA-C847-4126-A254-0F7E6B27BB30}" type="pres">
      <dgm:prSet presAssocID="{4988EC5E-8739-43CE-91B5-54E1894D3853}" presName="rootComposite" presStyleCnt="0"/>
      <dgm:spPr/>
    </dgm:pt>
    <dgm:pt modelId="{89314B46-4339-4A2E-903E-5125C660DFD2}" type="pres">
      <dgm:prSet presAssocID="{4988EC5E-8739-43CE-91B5-54E1894D3853}" presName="rootText" presStyleLbl="node4" presStyleIdx="3" presStyleCnt="4" custScaleY="33796" custLinFactNeighborX="-3205" custLinFactNeighborY="-2238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F9F3CDC-E0FF-4B56-B40F-2948F13E6743}" type="pres">
      <dgm:prSet presAssocID="{4988EC5E-8739-43CE-91B5-54E1894D3853}" presName="rootConnector" presStyleLbl="node4" presStyleIdx="3" presStyleCnt="4"/>
      <dgm:spPr/>
      <dgm:t>
        <a:bodyPr/>
        <a:lstStyle/>
        <a:p>
          <a:endParaRPr lang="de-DE"/>
        </a:p>
      </dgm:t>
    </dgm:pt>
    <dgm:pt modelId="{4A6251E7-6C72-4DD7-923E-0626C783973C}" type="pres">
      <dgm:prSet presAssocID="{4988EC5E-8739-43CE-91B5-54E1894D3853}" presName="hierChild4" presStyleCnt="0"/>
      <dgm:spPr/>
    </dgm:pt>
    <dgm:pt modelId="{76880071-C45C-4E33-8283-D5B2073185CC}" type="pres">
      <dgm:prSet presAssocID="{4988EC5E-8739-43CE-91B5-54E1894D3853}" presName="hierChild5" presStyleCnt="0"/>
      <dgm:spPr/>
    </dgm:pt>
    <dgm:pt modelId="{AFEBBF4E-6A5D-4586-B559-E17578EADCB8}" type="pres">
      <dgm:prSet presAssocID="{23E6B6B8-8FA2-4071-81C7-4F326027A5E9}" presName="hierChild5" presStyleCnt="0"/>
      <dgm:spPr/>
    </dgm:pt>
    <dgm:pt modelId="{436707E6-5099-4F59-85D7-4E1D6DDBBD5B}" type="pres">
      <dgm:prSet presAssocID="{E1596BFA-B11A-4306-8B1C-4A68D63C156C}" presName="hierChild5" presStyleCnt="0"/>
      <dgm:spPr/>
    </dgm:pt>
    <dgm:pt modelId="{54EAEB9B-E238-4DAE-A5B8-995FA90C39FC}" type="pres">
      <dgm:prSet presAssocID="{CEACD324-85D5-4534-8FCE-F1177B29C15F}" presName="hierChild5" presStyleCnt="0"/>
      <dgm:spPr/>
    </dgm:pt>
    <dgm:pt modelId="{2B0F8B35-3B35-47AE-94D4-B92B70E02231}" type="pres">
      <dgm:prSet presAssocID="{3EA579A5-D0D3-4C6A-8E58-681A361F7B7E}" presName="hierChild3" presStyleCnt="0"/>
      <dgm:spPr/>
    </dgm:pt>
  </dgm:ptLst>
  <dgm:cxnLst>
    <dgm:cxn modelId="{5894E782-536B-469F-BF26-6ADF14AC3E1C}" type="presOf" srcId="{3EA579A5-D0D3-4C6A-8E58-681A361F7B7E}" destId="{D6052AC4-364A-48C4-A064-3955000AE8E2}" srcOrd="1" destOrd="0" presId="urn:microsoft.com/office/officeart/2005/8/layout/orgChart1"/>
    <dgm:cxn modelId="{99780C73-588F-4DED-AC24-265EC3BEBABD}" type="presOf" srcId="{CEACD324-85D5-4534-8FCE-F1177B29C15F}" destId="{C9A45ABD-6B26-4714-B6E2-06B189D3FD04}" srcOrd="0" destOrd="0" presId="urn:microsoft.com/office/officeart/2005/8/layout/orgChart1"/>
    <dgm:cxn modelId="{F3955A2A-8AA6-42B0-83D3-04F99B9B95AF}" srcId="{CEACD324-85D5-4534-8FCE-F1177B29C15F}" destId="{B6B04F2A-781D-4C9B-BAF9-146C741BB1D3}" srcOrd="0" destOrd="0" parTransId="{37148AAE-4507-41FA-B5F5-52BA6F51547D}" sibTransId="{5A9457F3-5E98-4585-82C1-A3B5AD67AF3B}"/>
    <dgm:cxn modelId="{10D0DB34-A033-4F9F-8DF8-7173869A3FC5}" srcId="{B6B04F2A-781D-4C9B-BAF9-146C741BB1D3}" destId="{455B2B69-F21E-41D8-99CB-AE73C50D0ABE}" srcOrd="0" destOrd="0" parTransId="{71CA5BFD-F4FE-497E-8CEC-417945B3A590}" sibTransId="{BA5C1D16-1CD1-498B-9769-ED94DE7A57A6}"/>
    <dgm:cxn modelId="{579524C1-BFB7-489E-BD8D-9145122D45CA}" type="presOf" srcId="{689DB602-A98C-4F9C-8E98-B2166900289C}" destId="{10A54D64-DC23-4755-935F-1E15E74ECBA4}" srcOrd="0" destOrd="0" presId="urn:microsoft.com/office/officeart/2005/8/layout/orgChart1"/>
    <dgm:cxn modelId="{A9B79301-F8CD-42FD-AE27-69B9470C105F}" type="presOf" srcId="{E1596BFA-B11A-4306-8B1C-4A68D63C156C}" destId="{607B6DB6-FF84-4D10-8C3C-90E56F6B19FD}" srcOrd="0" destOrd="0" presId="urn:microsoft.com/office/officeart/2005/8/layout/orgChart1"/>
    <dgm:cxn modelId="{EF509FAA-A8CA-4FFE-9718-8C24FB01AB72}" srcId="{E1596BFA-B11A-4306-8B1C-4A68D63C156C}" destId="{23E6B6B8-8FA2-4071-81C7-4F326027A5E9}" srcOrd="0" destOrd="0" parTransId="{7998EBE9-1246-4F4E-9690-4390446DF539}" sibTransId="{C833B928-BACF-4155-91E1-2FDCB4021F49}"/>
    <dgm:cxn modelId="{05481E34-9397-41BE-9DA0-4E0A73AF7441}" srcId="{D2BB061E-1530-43EC-99E0-A7462D3BC853}" destId="{3EA579A5-D0D3-4C6A-8E58-681A361F7B7E}" srcOrd="0" destOrd="0" parTransId="{85704534-7468-4128-A1D0-7A567CD504CD}" sibTransId="{0F85CA3F-0327-4AD4-A9D4-47B950A6F6AC}"/>
    <dgm:cxn modelId="{67369EB5-2C60-4529-98BE-3B21BFF2D1CC}" srcId="{3EA579A5-D0D3-4C6A-8E58-681A361F7B7E}" destId="{CEACD324-85D5-4534-8FCE-F1177B29C15F}" srcOrd="0" destOrd="0" parTransId="{689DB602-A98C-4F9C-8E98-B2166900289C}" sibTransId="{9DB47F12-81E9-4CA2-9C4E-9AE7C7DC68F7}"/>
    <dgm:cxn modelId="{BA883992-E512-4858-89D7-BFB5EA45B41B}" type="presOf" srcId="{455B2B69-F21E-41D8-99CB-AE73C50D0ABE}" destId="{829FB725-5C8E-4341-9BB5-0FD2824A18C9}" srcOrd="0" destOrd="0" presId="urn:microsoft.com/office/officeart/2005/8/layout/orgChart1"/>
    <dgm:cxn modelId="{6F246891-49E1-422B-B923-7E3365463712}" type="presOf" srcId="{D82181AF-2BDA-4A04-A891-7D9746147F09}" destId="{CE18304E-BF73-43FC-AFB6-150C853CC389}" srcOrd="0" destOrd="0" presId="urn:microsoft.com/office/officeart/2005/8/layout/orgChart1"/>
    <dgm:cxn modelId="{FECAAC80-75BD-49A4-AD11-D86847E8CB46}" type="presOf" srcId="{6C1FBC6F-23CD-41E3-9C05-61730EDFF7BA}" destId="{1B29BD8A-F8D1-410C-A709-372CB37FD782}" srcOrd="0" destOrd="0" presId="urn:microsoft.com/office/officeart/2005/8/layout/orgChart1"/>
    <dgm:cxn modelId="{7901F20A-5518-4F19-957F-E397DDD17AA3}" type="presOf" srcId="{D2BB061E-1530-43EC-99E0-A7462D3BC853}" destId="{F397A039-0939-441B-A780-858074705479}" srcOrd="0" destOrd="0" presId="urn:microsoft.com/office/officeart/2005/8/layout/orgChart1"/>
    <dgm:cxn modelId="{BC524C24-B2C6-49B9-85B5-3D97E34DA038}" type="presOf" srcId="{4988EC5E-8739-43CE-91B5-54E1894D3853}" destId="{89314B46-4339-4A2E-903E-5125C660DFD2}" srcOrd="0" destOrd="0" presId="urn:microsoft.com/office/officeart/2005/8/layout/orgChart1"/>
    <dgm:cxn modelId="{29B28B34-AFCD-4C27-BF02-D78427C0FAEF}" type="presOf" srcId="{455B2B69-F21E-41D8-99CB-AE73C50D0ABE}" destId="{A1ACCE9F-8DFF-46D2-BB19-D5924834B3CB}" srcOrd="1" destOrd="0" presId="urn:microsoft.com/office/officeart/2005/8/layout/orgChart1"/>
    <dgm:cxn modelId="{A3D2D18B-E204-4B5A-9C94-0383B05113D7}" srcId="{CEACD324-85D5-4534-8FCE-F1177B29C15F}" destId="{E1596BFA-B11A-4306-8B1C-4A68D63C156C}" srcOrd="1" destOrd="0" parTransId="{6C1FBC6F-23CD-41E3-9C05-61730EDFF7BA}" sibTransId="{E805F954-C4D5-4753-BF49-51B87F99AB54}"/>
    <dgm:cxn modelId="{4AC010A2-09FC-4AC4-AFCB-D88B9A2565B3}" type="presOf" srcId="{23E6B6B8-8FA2-4071-81C7-4F326027A5E9}" destId="{F5CE38B4-2565-4581-9A15-F2A6A9812CDD}" srcOrd="1" destOrd="0" presId="urn:microsoft.com/office/officeart/2005/8/layout/orgChart1"/>
    <dgm:cxn modelId="{A8B7A5BB-E155-4383-BE4B-78B9457A26A4}" type="presOf" srcId="{D82181AF-2BDA-4A04-A891-7D9746147F09}" destId="{2E9F495C-4B1A-4113-B8E6-844C68468FF8}" srcOrd="1" destOrd="0" presId="urn:microsoft.com/office/officeart/2005/8/layout/orgChart1"/>
    <dgm:cxn modelId="{080CA8A2-987A-443D-BE44-4F75B12BC832}" type="presOf" srcId="{37148AAE-4507-41FA-B5F5-52BA6F51547D}" destId="{A41D67D0-C070-4EA2-9779-488F8A93A28A}" srcOrd="0" destOrd="0" presId="urn:microsoft.com/office/officeart/2005/8/layout/orgChart1"/>
    <dgm:cxn modelId="{78257EC5-7BED-4115-99F2-BBF430597913}" type="presOf" srcId="{3EA579A5-D0D3-4C6A-8E58-681A361F7B7E}" destId="{4E01FE1D-DA9E-4D5C-A2C1-C7733462CAF4}" srcOrd="0" destOrd="0" presId="urn:microsoft.com/office/officeart/2005/8/layout/orgChart1"/>
    <dgm:cxn modelId="{57198108-0C97-43CB-9EE8-A80054C7A05C}" type="presOf" srcId="{AE71BBB9-2CC8-4438-B437-5AB875FD5F67}" destId="{50D600D2-697C-484F-BB8B-1ED4D107C3C7}" srcOrd="0" destOrd="0" presId="urn:microsoft.com/office/officeart/2005/8/layout/orgChart1"/>
    <dgm:cxn modelId="{8AB366C9-096F-4893-BB5B-D890FDA056C3}" type="presOf" srcId="{4988EC5E-8739-43CE-91B5-54E1894D3853}" destId="{3F9F3CDC-E0FF-4B56-B40F-2948F13E6743}" srcOrd="1" destOrd="0" presId="urn:microsoft.com/office/officeart/2005/8/layout/orgChart1"/>
    <dgm:cxn modelId="{6D1DE2DA-E7DC-44E3-B66E-87D1C3FAD901}" type="presOf" srcId="{18AE27E8-25CD-41C0-87FA-B73BCD6B1ACC}" destId="{EF2ADF0A-5D9A-417C-A1D4-BA642F955A7E}" srcOrd="0" destOrd="0" presId="urn:microsoft.com/office/officeart/2005/8/layout/orgChart1"/>
    <dgm:cxn modelId="{5D47ADD9-2D7E-44DF-B76D-79A12C48356F}" type="presOf" srcId="{71CA5BFD-F4FE-497E-8CEC-417945B3A590}" destId="{87B9736C-7382-4356-8187-6CC3A8A49706}" srcOrd="0" destOrd="0" presId="urn:microsoft.com/office/officeart/2005/8/layout/orgChart1"/>
    <dgm:cxn modelId="{09CAC2B5-502F-401F-9576-F67E16FF9CFA}" srcId="{455B2B69-F21E-41D8-99CB-AE73C50D0ABE}" destId="{D82181AF-2BDA-4A04-A891-7D9746147F09}" srcOrd="0" destOrd="0" parTransId="{AE71BBB9-2CC8-4438-B437-5AB875FD5F67}" sibTransId="{C689EED0-BB44-4943-A8CC-42CCCD70AC82}"/>
    <dgm:cxn modelId="{99B18EDB-6B20-4652-ACC2-902D3459DC43}" type="presOf" srcId="{B6B04F2A-781D-4C9B-BAF9-146C741BB1D3}" destId="{A3DA8528-403C-482A-8EC7-7569ECA2FCC2}" srcOrd="0" destOrd="0" presId="urn:microsoft.com/office/officeart/2005/8/layout/orgChart1"/>
    <dgm:cxn modelId="{B9FB5B67-60F2-42D8-B016-DC7D727F711F}" srcId="{23E6B6B8-8FA2-4071-81C7-4F326027A5E9}" destId="{4988EC5E-8739-43CE-91B5-54E1894D3853}" srcOrd="0" destOrd="0" parTransId="{18AE27E8-25CD-41C0-87FA-B73BCD6B1ACC}" sibTransId="{7D3494C7-C45F-4E53-8301-5C98131E28B2}"/>
    <dgm:cxn modelId="{62FA470A-2E9F-46AA-AE88-DECD8848DEDD}" type="presOf" srcId="{7998EBE9-1246-4F4E-9690-4390446DF539}" destId="{ACA16531-586A-4708-87D8-4624775E3373}" srcOrd="0" destOrd="0" presId="urn:microsoft.com/office/officeart/2005/8/layout/orgChart1"/>
    <dgm:cxn modelId="{FF18FCFC-35E7-42B9-B480-5F3EECE83945}" type="presOf" srcId="{CEACD324-85D5-4534-8FCE-F1177B29C15F}" destId="{FF6906EC-58E6-414E-8E7C-9CD1A78D4985}" srcOrd="1" destOrd="0" presId="urn:microsoft.com/office/officeart/2005/8/layout/orgChart1"/>
    <dgm:cxn modelId="{6229A9F8-4FAB-4509-B1C3-01DCB07D74CC}" type="presOf" srcId="{B6B04F2A-781D-4C9B-BAF9-146C741BB1D3}" destId="{B9D023D5-3257-45FB-8603-847454E92ACE}" srcOrd="1" destOrd="0" presId="urn:microsoft.com/office/officeart/2005/8/layout/orgChart1"/>
    <dgm:cxn modelId="{F651E461-B194-441B-8434-7EDBE91B7005}" type="presOf" srcId="{23E6B6B8-8FA2-4071-81C7-4F326027A5E9}" destId="{976DD02F-93F9-4CBF-95C9-ED7ECD0B766A}" srcOrd="0" destOrd="0" presId="urn:microsoft.com/office/officeart/2005/8/layout/orgChart1"/>
    <dgm:cxn modelId="{8784CF07-1B8D-4172-8978-D62B33174FC8}" type="presOf" srcId="{E1596BFA-B11A-4306-8B1C-4A68D63C156C}" destId="{981AF074-0515-4967-A1C5-630909131839}" srcOrd="1" destOrd="0" presId="urn:microsoft.com/office/officeart/2005/8/layout/orgChart1"/>
    <dgm:cxn modelId="{75ED96DA-FB10-4761-B371-8E647DD3F02C}" type="presParOf" srcId="{F397A039-0939-441B-A780-858074705479}" destId="{69620603-F4B0-4AB0-BCD7-8F6CCBD9C48B}" srcOrd="0" destOrd="0" presId="urn:microsoft.com/office/officeart/2005/8/layout/orgChart1"/>
    <dgm:cxn modelId="{F3042262-8E70-47B0-8327-2FCAF2C4C339}" type="presParOf" srcId="{69620603-F4B0-4AB0-BCD7-8F6CCBD9C48B}" destId="{A5D34EFC-5A8C-4781-8D08-64A660625323}" srcOrd="0" destOrd="0" presId="urn:microsoft.com/office/officeart/2005/8/layout/orgChart1"/>
    <dgm:cxn modelId="{0365785D-C0B7-4B3C-8072-A0EAFC07F4F2}" type="presParOf" srcId="{A5D34EFC-5A8C-4781-8D08-64A660625323}" destId="{4E01FE1D-DA9E-4D5C-A2C1-C7733462CAF4}" srcOrd="0" destOrd="0" presId="urn:microsoft.com/office/officeart/2005/8/layout/orgChart1"/>
    <dgm:cxn modelId="{8944116B-75E1-4E78-87E4-1A733BD622E3}" type="presParOf" srcId="{A5D34EFC-5A8C-4781-8D08-64A660625323}" destId="{D6052AC4-364A-48C4-A064-3955000AE8E2}" srcOrd="1" destOrd="0" presId="urn:microsoft.com/office/officeart/2005/8/layout/orgChart1"/>
    <dgm:cxn modelId="{4FFF899D-22CD-4E82-825B-F1DE0EBB799D}" type="presParOf" srcId="{69620603-F4B0-4AB0-BCD7-8F6CCBD9C48B}" destId="{24A1183F-571E-4E9F-A89A-CCEE03798E0A}" srcOrd="1" destOrd="0" presId="urn:microsoft.com/office/officeart/2005/8/layout/orgChart1"/>
    <dgm:cxn modelId="{213445FA-74AA-4C44-835C-1611408FF7E1}" type="presParOf" srcId="{24A1183F-571E-4E9F-A89A-CCEE03798E0A}" destId="{10A54D64-DC23-4755-935F-1E15E74ECBA4}" srcOrd="0" destOrd="0" presId="urn:microsoft.com/office/officeart/2005/8/layout/orgChart1"/>
    <dgm:cxn modelId="{6F5C90EC-939D-4CA6-8F3B-382DE0184EC2}" type="presParOf" srcId="{24A1183F-571E-4E9F-A89A-CCEE03798E0A}" destId="{933E7420-FB46-4E02-8BDA-88AAD4D57F29}" srcOrd="1" destOrd="0" presId="urn:microsoft.com/office/officeart/2005/8/layout/orgChart1"/>
    <dgm:cxn modelId="{BD68AA20-FDC5-4EC3-9E29-23580A777C85}" type="presParOf" srcId="{933E7420-FB46-4E02-8BDA-88AAD4D57F29}" destId="{84090B8F-743F-45EB-9867-A90DABE7EC3A}" srcOrd="0" destOrd="0" presId="urn:microsoft.com/office/officeart/2005/8/layout/orgChart1"/>
    <dgm:cxn modelId="{F8F1FD5D-A38D-4FC0-8A25-E9FEAD735CB7}" type="presParOf" srcId="{84090B8F-743F-45EB-9867-A90DABE7EC3A}" destId="{C9A45ABD-6B26-4714-B6E2-06B189D3FD04}" srcOrd="0" destOrd="0" presId="urn:microsoft.com/office/officeart/2005/8/layout/orgChart1"/>
    <dgm:cxn modelId="{46C037A5-E245-4CB0-A1EF-74D318393240}" type="presParOf" srcId="{84090B8F-743F-45EB-9867-A90DABE7EC3A}" destId="{FF6906EC-58E6-414E-8E7C-9CD1A78D4985}" srcOrd="1" destOrd="0" presId="urn:microsoft.com/office/officeart/2005/8/layout/orgChart1"/>
    <dgm:cxn modelId="{AB458718-9816-46DB-9B83-8A1C53C70195}" type="presParOf" srcId="{933E7420-FB46-4E02-8BDA-88AAD4D57F29}" destId="{5F308E20-748A-45BD-8371-7454BF4210F2}" srcOrd="1" destOrd="0" presId="urn:microsoft.com/office/officeart/2005/8/layout/orgChart1"/>
    <dgm:cxn modelId="{B1E12601-18C8-4740-AA92-8A1A4890EA0B}" type="presParOf" srcId="{5F308E20-748A-45BD-8371-7454BF4210F2}" destId="{A41D67D0-C070-4EA2-9779-488F8A93A28A}" srcOrd="0" destOrd="0" presId="urn:microsoft.com/office/officeart/2005/8/layout/orgChart1"/>
    <dgm:cxn modelId="{BFABF088-0BB6-4FE9-8D0C-598FA874867E}" type="presParOf" srcId="{5F308E20-748A-45BD-8371-7454BF4210F2}" destId="{A5386D20-EC10-443A-8972-ADBA0DADE8C5}" srcOrd="1" destOrd="0" presId="urn:microsoft.com/office/officeart/2005/8/layout/orgChart1"/>
    <dgm:cxn modelId="{509EBA65-5E48-4884-9456-9D248220A546}" type="presParOf" srcId="{A5386D20-EC10-443A-8972-ADBA0DADE8C5}" destId="{AB18F46F-BF83-40D5-9F42-5E6AD5E9A71E}" srcOrd="0" destOrd="0" presId="urn:microsoft.com/office/officeart/2005/8/layout/orgChart1"/>
    <dgm:cxn modelId="{5146F02B-6126-47F3-AC2E-BBD6C6A83585}" type="presParOf" srcId="{AB18F46F-BF83-40D5-9F42-5E6AD5E9A71E}" destId="{A3DA8528-403C-482A-8EC7-7569ECA2FCC2}" srcOrd="0" destOrd="0" presId="urn:microsoft.com/office/officeart/2005/8/layout/orgChart1"/>
    <dgm:cxn modelId="{E12927AE-2EAC-4520-BC2E-A24F12BB1B15}" type="presParOf" srcId="{AB18F46F-BF83-40D5-9F42-5E6AD5E9A71E}" destId="{B9D023D5-3257-45FB-8603-847454E92ACE}" srcOrd="1" destOrd="0" presId="urn:microsoft.com/office/officeart/2005/8/layout/orgChart1"/>
    <dgm:cxn modelId="{6DD4C69F-08A9-4B21-A603-1CDA225E7948}" type="presParOf" srcId="{A5386D20-EC10-443A-8972-ADBA0DADE8C5}" destId="{BE011293-E221-4F08-9EE8-FA8E2F96F04C}" srcOrd="1" destOrd="0" presId="urn:microsoft.com/office/officeart/2005/8/layout/orgChart1"/>
    <dgm:cxn modelId="{F63C4F47-70FA-48C4-A748-C8255D2CF719}" type="presParOf" srcId="{BE011293-E221-4F08-9EE8-FA8E2F96F04C}" destId="{87B9736C-7382-4356-8187-6CC3A8A49706}" srcOrd="0" destOrd="0" presId="urn:microsoft.com/office/officeart/2005/8/layout/orgChart1"/>
    <dgm:cxn modelId="{2F4F394A-9B5D-46DD-A178-EC1AA070A0D9}" type="presParOf" srcId="{BE011293-E221-4F08-9EE8-FA8E2F96F04C}" destId="{77E3C56D-6414-4355-908D-70A2F4577518}" srcOrd="1" destOrd="0" presId="urn:microsoft.com/office/officeart/2005/8/layout/orgChart1"/>
    <dgm:cxn modelId="{9A6C7614-5E12-4563-A9D9-E8B7A74E1BDD}" type="presParOf" srcId="{77E3C56D-6414-4355-908D-70A2F4577518}" destId="{A186663E-E29C-452B-BF35-21686B1676C0}" srcOrd="0" destOrd="0" presId="urn:microsoft.com/office/officeart/2005/8/layout/orgChart1"/>
    <dgm:cxn modelId="{D38823A5-F5D4-4B9D-B814-0054CA75DEEA}" type="presParOf" srcId="{A186663E-E29C-452B-BF35-21686B1676C0}" destId="{829FB725-5C8E-4341-9BB5-0FD2824A18C9}" srcOrd="0" destOrd="0" presId="urn:microsoft.com/office/officeart/2005/8/layout/orgChart1"/>
    <dgm:cxn modelId="{F592F2E3-490D-4190-9858-78C86EBE5986}" type="presParOf" srcId="{A186663E-E29C-452B-BF35-21686B1676C0}" destId="{A1ACCE9F-8DFF-46D2-BB19-D5924834B3CB}" srcOrd="1" destOrd="0" presId="urn:microsoft.com/office/officeart/2005/8/layout/orgChart1"/>
    <dgm:cxn modelId="{C42E0ED7-CA6F-4A59-8DD5-DF3CB5091727}" type="presParOf" srcId="{77E3C56D-6414-4355-908D-70A2F4577518}" destId="{CAA6FD58-6B09-428F-8C75-13F32419AA39}" srcOrd="1" destOrd="0" presId="urn:microsoft.com/office/officeart/2005/8/layout/orgChart1"/>
    <dgm:cxn modelId="{49B6F9E3-38C2-44C2-869C-D4C0AA95EDCF}" type="presParOf" srcId="{CAA6FD58-6B09-428F-8C75-13F32419AA39}" destId="{50D600D2-697C-484F-BB8B-1ED4D107C3C7}" srcOrd="0" destOrd="0" presId="urn:microsoft.com/office/officeart/2005/8/layout/orgChart1"/>
    <dgm:cxn modelId="{5BEB9380-6B6D-4CA9-97B5-AE4B8AB3EEEC}" type="presParOf" srcId="{CAA6FD58-6B09-428F-8C75-13F32419AA39}" destId="{8019A636-2DEB-4128-98C2-D3CCD0F72256}" srcOrd="1" destOrd="0" presId="urn:microsoft.com/office/officeart/2005/8/layout/orgChart1"/>
    <dgm:cxn modelId="{6329AF85-A22C-4CD0-AF71-3125A7F5CD2D}" type="presParOf" srcId="{8019A636-2DEB-4128-98C2-D3CCD0F72256}" destId="{113EBA29-04DC-4300-8288-4E5B010A0A78}" srcOrd="0" destOrd="0" presId="urn:microsoft.com/office/officeart/2005/8/layout/orgChart1"/>
    <dgm:cxn modelId="{105D20BF-E545-4354-B07F-4AC9EBF61F66}" type="presParOf" srcId="{113EBA29-04DC-4300-8288-4E5B010A0A78}" destId="{CE18304E-BF73-43FC-AFB6-150C853CC389}" srcOrd="0" destOrd="0" presId="urn:microsoft.com/office/officeart/2005/8/layout/orgChart1"/>
    <dgm:cxn modelId="{6BCF453F-094A-44C8-A803-F91E4E37D0D7}" type="presParOf" srcId="{113EBA29-04DC-4300-8288-4E5B010A0A78}" destId="{2E9F495C-4B1A-4113-B8E6-844C68468FF8}" srcOrd="1" destOrd="0" presId="urn:microsoft.com/office/officeart/2005/8/layout/orgChart1"/>
    <dgm:cxn modelId="{53DE0359-E9B2-426C-8526-8C7E41908BDF}" type="presParOf" srcId="{8019A636-2DEB-4128-98C2-D3CCD0F72256}" destId="{F6D7DC9E-41F3-4C63-9362-0392E10A4E94}" srcOrd="1" destOrd="0" presId="urn:microsoft.com/office/officeart/2005/8/layout/orgChart1"/>
    <dgm:cxn modelId="{4309D2B7-05FC-4193-8BC2-6CF7B4B00718}" type="presParOf" srcId="{8019A636-2DEB-4128-98C2-D3CCD0F72256}" destId="{62EA001B-04E7-4FC1-AA47-5759080BFFA6}" srcOrd="2" destOrd="0" presId="urn:microsoft.com/office/officeart/2005/8/layout/orgChart1"/>
    <dgm:cxn modelId="{77EC7411-D569-48C8-AAFA-36526FB6E1B6}" type="presParOf" srcId="{77E3C56D-6414-4355-908D-70A2F4577518}" destId="{EA154AA1-DA57-4F02-9D62-FBFDDDD09F9D}" srcOrd="2" destOrd="0" presId="urn:microsoft.com/office/officeart/2005/8/layout/orgChart1"/>
    <dgm:cxn modelId="{9ABD461A-9EE0-4420-B88D-4906D00D7410}" type="presParOf" srcId="{A5386D20-EC10-443A-8972-ADBA0DADE8C5}" destId="{21EBC404-30AA-4D7F-9CD9-F605ED6352D1}" srcOrd="2" destOrd="0" presId="urn:microsoft.com/office/officeart/2005/8/layout/orgChart1"/>
    <dgm:cxn modelId="{534F209F-7332-4E9B-8F6A-51A40285CDB6}" type="presParOf" srcId="{5F308E20-748A-45BD-8371-7454BF4210F2}" destId="{1B29BD8A-F8D1-410C-A709-372CB37FD782}" srcOrd="2" destOrd="0" presId="urn:microsoft.com/office/officeart/2005/8/layout/orgChart1"/>
    <dgm:cxn modelId="{46B6E786-4FD3-4300-A54A-9F1A28BC2F2B}" type="presParOf" srcId="{5F308E20-748A-45BD-8371-7454BF4210F2}" destId="{A8922C0A-DB94-431C-B7B4-962C60C8A78D}" srcOrd="3" destOrd="0" presId="urn:microsoft.com/office/officeart/2005/8/layout/orgChart1"/>
    <dgm:cxn modelId="{9A037D50-707E-4A70-AF9C-FC2A6B048132}" type="presParOf" srcId="{A8922C0A-DB94-431C-B7B4-962C60C8A78D}" destId="{1DA2E499-EC59-43CF-8F63-3E6292E1CBFA}" srcOrd="0" destOrd="0" presId="urn:microsoft.com/office/officeart/2005/8/layout/orgChart1"/>
    <dgm:cxn modelId="{2F405046-B991-4664-92FB-F967C2608ED2}" type="presParOf" srcId="{1DA2E499-EC59-43CF-8F63-3E6292E1CBFA}" destId="{607B6DB6-FF84-4D10-8C3C-90E56F6B19FD}" srcOrd="0" destOrd="0" presId="urn:microsoft.com/office/officeart/2005/8/layout/orgChart1"/>
    <dgm:cxn modelId="{31CBCE5E-FB2F-4043-AD4A-E201CF0B2B55}" type="presParOf" srcId="{1DA2E499-EC59-43CF-8F63-3E6292E1CBFA}" destId="{981AF074-0515-4967-A1C5-630909131839}" srcOrd="1" destOrd="0" presId="urn:microsoft.com/office/officeart/2005/8/layout/orgChart1"/>
    <dgm:cxn modelId="{B17F1D28-C646-418B-A910-569ABA2421FC}" type="presParOf" srcId="{A8922C0A-DB94-431C-B7B4-962C60C8A78D}" destId="{AF5E5161-E0E9-479B-B584-D6BCF7535F48}" srcOrd="1" destOrd="0" presId="urn:microsoft.com/office/officeart/2005/8/layout/orgChart1"/>
    <dgm:cxn modelId="{46C91D0E-D0DE-485D-980F-09A8CB66B898}" type="presParOf" srcId="{AF5E5161-E0E9-479B-B584-D6BCF7535F48}" destId="{ACA16531-586A-4708-87D8-4624775E3373}" srcOrd="0" destOrd="0" presId="urn:microsoft.com/office/officeart/2005/8/layout/orgChart1"/>
    <dgm:cxn modelId="{6D1D10A7-1636-4A1E-8A18-68053A9BBBAD}" type="presParOf" srcId="{AF5E5161-E0E9-479B-B584-D6BCF7535F48}" destId="{1B1A4418-D72F-4BB7-9E66-2EEB2F3B50DD}" srcOrd="1" destOrd="0" presId="urn:microsoft.com/office/officeart/2005/8/layout/orgChart1"/>
    <dgm:cxn modelId="{29F2D858-2FBD-48FC-A6A9-9FC082FD1517}" type="presParOf" srcId="{1B1A4418-D72F-4BB7-9E66-2EEB2F3B50DD}" destId="{2EEBD232-C6EE-41D2-81B7-4C4B0B582EDC}" srcOrd="0" destOrd="0" presId="urn:microsoft.com/office/officeart/2005/8/layout/orgChart1"/>
    <dgm:cxn modelId="{1C757CF1-D208-4E61-8CDC-16B1D1349D57}" type="presParOf" srcId="{2EEBD232-C6EE-41D2-81B7-4C4B0B582EDC}" destId="{976DD02F-93F9-4CBF-95C9-ED7ECD0B766A}" srcOrd="0" destOrd="0" presId="urn:microsoft.com/office/officeart/2005/8/layout/orgChart1"/>
    <dgm:cxn modelId="{1246A4D1-432F-4821-82DB-9EE16ED51224}" type="presParOf" srcId="{2EEBD232-C6EE-41D2-81B7-4C4B0B582EDC}" destId="{F5CE38B4-2565-4581-9A15-F2A6A9812CDD}" srcOrd="1" destOrd="0" presId="urn:microsoft.com/office/officeart/2005/8/layout/orgChart1"/>
    <dgm:cxn modelId="{09A9F0A1-BE25-4D7A-B7BD-C205219CA207}" type="presParOf" srcId="{1B1A4418-D72F-4BB7-9E66-2EEB2F3B50DD}" destId="{A0C39053-3F48-4C24-A48B-7B6E36587215}" srcOrd="1" destOrd="0" presId="urn:microsoft.com/office/officeart/2005/8/layout/orgChart1"/>
    <dgm:cxn modelId="{B2FD0AC0-599F-447B-9342-F582D6785B4E}" type="presParOf" srcId="{A0C39053-3F48-4C24-A48B-7B6E36587215}" destId="{EF2ADF0A-5D9A-417C-A1D4-BA642F955A7E}" srcOrd="0" destOrd="0" presId="urn:microsoft.com/office/officeart/2005/8/layout/orgChart1"/>
    <dgm:cxn modelId="{25075AB0-EC84-4967-B039-2B4FD870FF47}" type="presParOf" srcId="{A0C39053-3F48-4C24-A48B-7B6E36587215}" destId="{069E7F9D-98D3-4B90-995A-A47D708D1895}" srcOrd="1" destOrd="0" presId="urn:microsoft.com/office/officeart/2005/8/layout/orgChart1"/>
    <dgm:cxn modelId="{82B14D4B-F3C7-4D17-8341-C2C54FE6DA97}" type="presParOf" srcId="{069E7F9D-98D3-4B90-995A-A47D708D1895}" destId="{0040B1DA-C847-4126-A254-0F7E6B27BB30}" srcOrd="0" destOrd="0" presId="urn:microsoft.com/office/officeart/2005/8/layout/orgChart1"/>
    <dgm:cxn modelId="{A1283012-DBE0-4913-958B-43AC94939083}" type="presParOf" srcId="{0040B1DA-C847-4126-A254-0F7E6B27BB30}" destId="{89314B46-4339-4A2E-903E-5125C660DFD2}" srcOrd="0" destOrd="0" presId="urn:microsoft.com/office/officeart/2005/8/layout/orgChart1"/>
    <dgm:cxn modelId="{445A2CA5-BB14-4C2E-8030-0CCA5BC301CB}" type="presParOf" srcId="{0040B1DA-C847-4126-A254-0F7E6B27BB30}" destId="{3F9F3CDC-E0FF-4B56-B40F-2948F13E6743}" srcOrd="1" destOrd="0" presId="urn:microsoft.com/office/officeart/2005/8/layout/orgChart1"/>
    <dgm:cxn modelId="{516E2057-8931-402E-9EBA-938ECFE9D69C}" type="presParOf" srcId="{069E7F9D-98D3-4B90-995A-A47D708D1895}" destId="{4A6251E7-6C72-4DD7-923E-0626C783973C}" srcOrd="1" destOrd="0" presId="urn:microsoft.com/office/officeart/2005/8/layout/orgChart1"/>
    <dgm:cxn modelId="{7BD1E5A2-8DF6-4DDA-8CA0-4F8CA3F32628}" type="presParOf" srcId="{069E7F9D-98D3-4B90-995A-A47D708D1895}" destId="{76880071-C45C-4E33-8283-D5B2073185CC}" srcOrd="2" destOrd="0" presId="urn:microsoft.com/office/officeart/2005/8/layout/orgChart1"/>
    <dgm:cxn modelId="{3A7A12C5-0A36-404F-BCD8-8387A352B01E}" type="presParOf" srcId="{1B1A4418-D72F-4BB7-9E66-2EEB2F3B50DD}" destId="{AFEBBF4E-6A5D-4586-B559-E17578EADCB8}" srcOrd="2" destOrd="0" presId="urn:microsoft.com/office/officeart/2005/8/layout/orgChart1"/>
    <dgm:cxn modelId="{19BF48E5-5366-4929-9E5B-EC7DAD518434}" type="presParOf" srcId="{A8922C0A-DB94-431C-B7B4-962C60C8A78D}" destId="{436707E6-5099-4F59-85D7-4E1D6DDBBD5B}" srcOrd="2" destOrd="0" presId="urn:microsoft.com/office/officeart/2005/8/layout/orgChart1"/>
    <dgm:cxn modelId="{B0F85D33-918A-4B7F-8059-6D61EE67782A}" type="presParOf" srcId="{933E7420-FB46-4E02-8BDA-88AAD4D57F29}" destId="{54EAEB9B-E238-4DAE-A5B8-995FA90C39FC}" srcOrd="2" destOrd="0" presId="urn:microsoft.com/office/officeart/2005/8/layout/orgChart1"/>
    <dgm:cxn modelId="{CA8BE526-A7DD-4636-ACEB-75A310CED1B7}" type="presParOf" srcId="{69620603-F4B0-4AB0-BCD7-8F6CCBD9C48B}" destId="{2B0F8B35-3B35-47AE-94D4-B92B70E022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16531-586A-4708-87D8-4624775E3373}">
      <dsp:nvSpPr>
        <dsp:cNvPr id="0" name=""/>
        <dsp:cNvSpPr/>
      </dsp:nvSpPr>
      <dsp:spPr>
        <a:xfrm>
          <a:off x="4925567" y="2800038"/>
          <a:ext cx="91440" cy="1085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7428"/>
              </a:lnTo>
              <a:lnTo>
                <a:pt x="46327" y="857428"/>
              </a:lnTo>
              <a:lnTo>
                <a:pt x="46327" y="10852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9BD8A-F8D1-410C-A709-372CB37FD782}">
      <dsp:nvSpPr>
        <dsp:cNvPr id="0" name=""/>
        <dsp:cNvSpPr/>
      </dsp:nvSpPr>
      <dsp:spPr>
        <a:xfrm>
          <a:off x="3641724" y="1431698"/>
          <a:ext cx="1329562" cy="528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97"/>
              </a:lnTo>
              <a:lnTo>
                <a:pt x="1329562" y="300297"/>
              </a:lnTo>
              <a:lnTo>
                <a:pt x="1329562" y="528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600D2-697C-484F-BB8B-1ED4D107C3C7}">
      <dsp:nvSpPr>
        <dsp:cNvPr id="0" name=""/>
        <dsp:cNvSpPr/>
      </dsp:nvSpPr>
      <dsp:spPr>
        <a:xfrm>
          <a:off x="1814048" y="3725108"/>
          <a:ext cx="490151" cy="366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56"/>
              </a:lnTo>
              <a:lnTo>
                <a:pt x="490151" y="138656"/>
              </a:lnTo>
              <a:lnTo>
                <a:pt x="490151" y="3664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9736C-7382-4356-8187-6CC3A8A49706}">
      <dsp:nvSpPr>
        <dsp:cNvPr id="0" name=""/>
        <dsp:cNvSpPr/>
      </dsp:nvSpPr>
      <dsp:spPr>
        <a:xfrm>
          <a:off x="1814048" y="2812306"/>
          <a:ext cx="532280" cy="454041"/>
        </a:xfrm>
        <a:custGeom>
          <a:avLst/>
          <a:gdLst/>
          <a:ahLst/>
          <a:cxnLst/>
          <a:rect l="0" t="0" r="0" b="0"/>
          <a:pathLst>
            <a:path>
              <a:moveTo>
                <a:pt x="532280" y="0"/>
              </a:moveTo>
              <a:lnTo>
                <a:pt x="532280" y="226256"/>
              </a:lnTo>
              <a:lnTo>
                <a:pt x="0" y="226256"/>
              </a:lnTo>
              <a:lnTo>
                <a:pt x="0" y="4540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D67D0-C070-4EA2-9779-488F8A93A28A}">
      <dsp:nvSpPr>
        <dsp:cNvPr id="0" name=""/>
        <dsp:cNvSpPr/>
      </dsp:nvSpPr>
      <dsp:spPr>
        <a:xfrm>
          <a:off x="2346329" y="1431698"/>
          <a:ext cx="1295395" cy="528082"/>
        </a:xfrm>
        <a:custGeom>
          <a:avLst/>
          <a:gdLst/>
          <a:ahLst/>
          <a:cxnLst/>
          <a:rect l="0" t="0" r="0" b="0"/>
          <a:pathLst>
            <a:path>
              <a:moveTo>
                <a:pt x="1295395" y="0"/>
              </a:moveTo>
              <a:lnTo>
                <a:pt x="1295395" y="300297"/>
              </a:lnTo>
              <a:lnTo>
                <a:pt x="0" y="300297"/>
              </a:lnTo>
              <a:lnTo>
                <a:pt x="0" y="5280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54D64-DC23-4755-935F-1E15E74ECBA4}">
      <dsp:nvSpPr>
        <dsp:cNvPr id="0" name=""/>
        <dsp:cNvSpPr/>
      </dsp:nvSpPr>
      <dsp:spPr>
        <a:xfrm>
          <a:off x="3596004" y="474131"/>
          <a:ext cx="91440" cy="2478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1FE1D-DA9E-4D5C-A2C1-C7733462CAF4}">
      <dsp:nvSpPr>
        <dsp:cNvPr id="0" name=""/>
        <dsp:cNvSpPr/>
      </dsp:nvSpPr>
      <dsp:spPr>
        <a:xfrm>
          <a:off x="708594" y="152"/>
          <a:ext cx="5866260" cy="473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Bisherige</a:t>
          </a:r>
          <a:r>
            <a:rPr lang="de-DE" sz="1400" kern="1200" dirty="0" smtClean="0"/>
            <a:t> Finanzierung des laufenden Betriebes der Abwasserbeseitigung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im Bereich Asse</a:t>
          </a:r>
          <a:endParaRPr lang="de-DE" sz="1400" kern="1200" dirty="0"/>
        </a:p>
      </dsp:txBody>
      <dsp:txXfrm>
        <a:off x="708594" y="152"/>
        <a:ext cx="5866260" cy="473978"/>
      </dsp:txXfrm>
    </dsp:sp>
    <dsp:sp modelId="{C9A45ABD-6B26-4714-B6E2-06B189D3FD04}">
      <dsp:nvSpPr>
        <dsp:cNvPr id="0" name=""/>
        <dsp:cNvSpPr/>
      </dsp:nvSpPr>
      <dsp:spPr>
        <a:xfrm>
          <a:off x="2681326" y="721972"/>
          <a:ext cx="1920796" cy="7097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Gesamtkosten Abwasserbeseitigung</a:t>
          </a:r>
          <a:endParaRPr lang="de-DE" sz="1600" b="1" kern="1200" dirty="0"/>
        </a:p>
      </dsp:txBody>
      <dsp:txXfrm>
        <a:off x="2681326" y="721972"/>
        <a:ext cx="1920796" cy="709725"/>
      </dsp:txXfrm>
    </dsp:sp>
    <dsp:sp modelId="{A3DA8528-403C-482A-8EC7-7569ECA2FCC2}">
      <dsp:nvSpPr>
        <dsp:cNvPr id="0" name=""/>
        <dsp:cNvSpPr/>
      </dsp:nvSpPr>
      <dsp:spPr>
        <a:xfrm>
          <a:off x="1347402" y="1959781"/>
          <a:ext cx="1997853" cy="8525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Kosten Schmutzwasserbeseitigung</a:t>
          </a:r>
          <a:endParaRPr lang="de-DE" sz="1400" kern="1200" dirty="0"/>
        </a:p>
      </dsp:txBody>
      <dsp:txXfrm>
        <a:off x="1347402" y="1959781"/>
        <a:ext cx="1997853" cy="852525"/>
      </dsp:txXfrm>
    </dsp:sp>
    <dsp:sp modelId="{829FB725-5C8E-4341-9BB5-0FD2824A18C9}">
      <dsp:nvSpPr>
        <dsp:cNvPr id="0" name=""/>
        <dsp:cNvSpPr/>
      </dsp:nvSpPr>
      <dsp:spPr>
        <a:xfrm>
          <a:off x="729355" y="3266348"/>
          <a:ext cx="2169386" cy="4587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Frischwassermenge</a:t>
          </a:r>
          <a:endParaRPr lang="de-DE" sz="1400" kern="1200" dirty="0"/>
        </a:p>
      </dsp:txBody>
      <dsp:txXfrm>
        <a:off x="729355" y="3266348"/>
        <a:ext cx="2169386" cy="458760"/>
      </dsp:txXfrm>
    </dsp:sp>
    <dsp:sp modelId="{CE18304E-BF73-43FC-AFB6-150C853CC389}">
      <dsp:nvSpPr>
        <dsp:cNvPr id="0" name=""/>
        <dsp:cNvSpPr/>
      </dsp:nvSpPr>
      <dsp:spPr>
        <a:xfrm>
          <a:off x="1219506" y="4091550"/>
          <a:ext cx="2169386" cy="390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Schmutzwassergebühr</a:t>
          </a:r>
          <a:endParaRPr lang="de-DE" sz="1400" kern="1200" dirty="0"/>
        </a:p>
      </dsp:txBody>
      <dsp:txXfrm>
        <a:off x="1219506" y="4091550"/>
        <a:ext cx="2169386" cy="390945"/>
      </dsp:txXfrm>
    </dsp:sp>
    <dsp:sp modelId="{607B6DB6-FF84-4D10-8C3C-90E56F6B19FD}">
      <dsp:nvSpPr>
        <dsp:cNvPr id="0" name=""/>
        <dsp:cNvSpPr/>
      </dsp:nvSpPr>
      <dsp:spPr>
        <a:xfrm>
          <a:off x="4006528" y="1959781"/>
          <a:ext cx="1929517" cy="8402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Kosten Regenwasserbeseitigung</a:t>
          </a:r>
          <a:endParaRPr lang="de-DE" sz="1400" kern="1200" dirty="0"/>
        </a:p>
      </dsp:txBody>
      <dsp:txXfrm>
        <a:off x="4006528" y="1959781"/>
        <a:ext cx="1929517" cy="840257"/>
      </dsp:txXfrm>
    </dsp:sp>
    <dsp:sp modelId="{976DD02F-93F9-4CBF-95C9-ED7ECD0B766A}">
      <dsp:nvSpPr>
        <dsp:cNvPr id="0" name=""/>
        <dsp:cNvSpPr/>
      </dsp:nvSpPr>
      <dsp:spPr>
        <a:xfrm>
          <a:off x="3887201" y="3885252"/>
          <a:ext cx="2169386" cy="663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Finanzierung über </a:t>
          </a:r>
          <a:r>
            <a:rPr lang="de-DE" sz="1400" u="sng" kern="1200" dirty="0" smtClean="0"/>
            <a:t>allgemeine Steuermittel</a:t>
          </a:r>
          <a:endParaRPr lang="de-DE" sz="1400" u="sng" kern="1200" dirty="0"/>
        </a:p>
      </dsp:txBody>
      <dsp:txXfrm>
        <a:off x="3887201" y="3885252"/>
        <a:ext cx="2169386" cy="66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ADF0A-5D9A-417C-A1D4-BA642F955A7E}">
      <dsp:nvSpPr>
        <dsp:cNvPr id="0" name=""/>
        <dsp:cNvSpPr/>
      </dsp:nvSpPr>
      <dsp:spPr>
        <a:xfrm>
          <a:off x="4917250" y="3743720"/>
          <a:ext cx="207220" cy="341377"/>
        </a:xfrm>
        <a:custGeom>
          <a:avLst/>
          <a:gdLst/>
          <a:ahLst/>
          <a:cxnLst/>
          <a:rect l="0" t="0" r="0" b="0"/>
          <a:pathLst>
            <a:path>
              <a:moveTo>
                <a:pt x="207220" y="0"/>
              </a:moveTo>
              <a:lnTo>
                <a:pt x="207220" y="110791"/>
              </a:lnTo>
              <a:lnTo>
                <a:pt x="0" y="110791"/>
              </a:lnTo>
              <a:lnTo>
                <a:pt x="0" y="341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16531-586A-4708-87D8-4624775E3373}">
      <dsp:nvSpPr>
        <dsp:cNvPr id="0" name=""/>
        <dsp:cNvSpPr/>
      </dsp:nvSpPr>
      <dsp:spPr>
        <a:xfrm>
          <a:off x="4987634" y="2806672"/>
          <a:ext cx="136836" cy="47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56"/>
              </a:lnTo>
              <a:lnTo>
                <a:pt x="136836" y="241456"/>
              </a:lnTo>
              <a:lnTo>
                <a:pt x="136836" y="4720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9BD8A-F8D1-410C-A709-372CB37FD782}">
      <dsp:nvSpPr>
        <dsp:cNvPr id="0" name=""/>
        <dsp:cNvSpPr/>
      </dsp:nvSpPr>
      <dsp:spPr>
        <a:xfrm>
          <a:off x="3641724" y="1421508"/>
          <a:ext cx="1345909" cy="53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989"/>
              </a:lnTo>
              <a:lnTo>
                <a:pt x="1345909" y="303989"/>
              </a:lnTo>
              <a:lnTo>
                <a:pt x="1345909" y="534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600D2-697C-484F-BB8B-1ED4D107C3C7}">
      <dsp:nvSpPr>
        <dsp:cNvPr id="0" name=""/>
        <dsp:cNvSpPr/>
      </dsp:nvSpPr>
      <dsp:spPr>
        <a:xfrm>
          <a:off x="1791577" y="3743116"/>
          <a:ext cx="570031" cy="341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95"/>
              </a:lnTo>
              <a:lnTo>
                <a:pt x="570031" y="111395"/>
              </a:lnTo>
              <a:lnTo>
                <a:pt x="570031" y="3419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9736C-7382-4356-8187-6CC3A8A49706}">
      <dsp:nvSpPr>
        <dsp:cNvPr id="0" name=""/>
        <dsp:cNvSpPr/>
      </dsp:nvSpPr>
      <dsp:spPr>
        <a:xfrm>
          <a:off x="1791577" y="2819091"/>
          <a:ext cx="538825" cy="459624"/>
        </a:xfrm>
        <a:custGeom>
          <a:avLst/>
          <a:gdLst/>
          <a:ahLst/>
          <a:cxnLst/>
          <a:rect l="0" t="0" r="0" b="0"/>
          <a:pathLst>
            <a:path>
              <a:moveTo>
                <a:pt x="538825" y="0"/>
              </a:moveTo>
              <a:lnTo>
                <a:pt x="538825" y="229038"/>
              </a:lnTo>
              <a:lnTo>
                <a:pt x="0" y="229038"/>
              </a:lnTo>
              <a:lnTo>
                <a:pt x="0" y="459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D67D0-C070-4EA2-9779-488F8A93A28A}">
      <dsp:nvSpPr>
        <dsp:cNvPr id="0" name=""/>
        <dsp:cNvSpPr/>
      </dsp:nvSpPr>
      <dsp:spPr>
        <a:xfrm>
          <a:off x="2330402" y="1421508"/>
          <a:ext cx="1311322" cy="534575"/>
        </a:xfrm>
        <a:custGeom>
          <a:avLst/>
          <a:gdLst/>
          <a:ahLst/>
          <a:cxnLst/>
          <a:rect l="0" t="0" r="0" b="0"/>
          <a:pathLst>
            <a:path>
              <a:moveTo>
                <a:pt x="1311322" y="0"/>
              </a:moveTo>
              <a:lnTo>
                <a:pt x="1311322" y="303989"/>
              </a:lnTo>
              <a:lnTo>
                <a:pt x="0" y="303989"/>
              </a:lnTo>
              <a:lnTo>
                <a:pt x="0" y="534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54D64-DC23-4755-935F-1E15E74ECBA4}">
      <dsp:nvSpPr>
        <dsp:cNvPr id="0" name=""/>
        <dsp:cNvSpPr/>
      </dsp:nvSpPr>
      <dsp:spPr>
        <a:xfrm>
          <a:off x="3596004" y="452167"/>
          <a:ext cx="91440" cy="250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8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1FE1D-DA9E-4D5C-A2C1-C7733462CAF4}">
      <dsp:nvSpPr>
        <dsp:cNvPr id="0" name=""/>
        <dsp:cNvSpPr/>
      </dsp:nvSpPr>
      <dsp:spPr>
        <a:xfrm>
          <a:off x="672531" y="2348"/>
          <a:ext cx="5938386" cy="449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zukünftige</a:t>
          </a:r>
          <a:r>
            <a:rPr lang="de-DE" sz="1500" kern="1200" dirty="0" smtClean="0"/>
            <a:t> Finanzierung des laufenden Betriebes der Abwasserbeseitigung </a:t>
          </a:r>
          <a:br>
            <a:rPr lang="de-DE" sz="1500" kern="1200" dirty="0" smtClean="0"/>
          </a:br>
          <a:r>
            <a:rPr lang="de-DE" sz="1500" kern="1200" dirty="0" smtClean="0"/>
            <a:t>im Bereich Asse</a:t>
          </a:r>
          <a:endParaRPr lang="de-DE" sz="1500" kern="1200" dirty="0"/>
        </a:p>
      </dsp:txBody>
      <dsp:txXfrm>
        <a:off x="672531" y="2348"/>
        <a:ext cx="5938386" cy="449818"/>
      </dsp:txXfrm>
    </dsp:sp>
    <dsp:sp modelId="{C9A45ABD-6B26-4714-B6E2-06B189D3FD04}">
      <dsp:nvSpPr>
        <dsp:cNvPr id="0" name=""/>
        <dsp:cNvSpPr/>
      </dsp:nvSpPr>
      <dsp:spPr>
        <a:xfrm>
          <a:off x="2669518" y="703056"/>
          <a:ext cx="1944412" cy="718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Gesamtkosten Abwasserbeseitigung</a:t>
          </a:r>
          <a:endParaRPr lang="de-DE" sz="1600" b="1" kern="1200" dirty="0"/>
        </a:p>
      </dsp:txBody>
      <dsp:txXfrm>
        <a:off x="2669518" y="703056"/>
        <a:ext cx="1944412" cy="718451"/>
      </dsp:txXfrm>
    </dsp:sp>
    <dsp:sp modelId="{A3DA8528-403C-482A-8EC7-7569ECA2FCC2}">
      <dsp:nvSpPr>
        <dsp:cNvPr id="0" name=""/>
        <dsp:cNvSpPr/>
      </dsp:nvSpPr>
      <dsp:spPr>
        <a:xfrm>
          <a:off x="1319193" y="1956083"/>
          <a:ext cx="2022417" cy="863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Kosten Schmutzwasserbeseitigung</a:t>
          </a:r>
          <a:endParaRPr lang="de-DE" sz="1400" kern="1200" dirty="0"/>
        </a:p>
      </dsp:txBody>
      <dsp:txXfrm>
        <a:off x="1319193" y="1956083"/>
        <a:ext cx="2022417" cy="863007"/>
      </dsp:txXfrm>
    </dsp:sp>
    <dsp:sp modelId="{829FB725-5C8E-4341-9BB5-0FD2824A18C9}">
      <dsp:nvSpPr>
        <dsp:cNvPr id="0" name=""/>
        <dsp:cNvSpPr/>
      </dsp:nvSpPr>
      <dsp:spPr>
        <a:xfrm>
          <a:off x="693547" y="3278715"/>
          <a:ext cx="2196059" cy="4644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Frischwassermenge</a:t>
          </a:r>
          <a:endParaRPr lang="de-DE" sz="1400" kern="1200" dirty="0"/>
        </a:p>
      </dsp:txBody>
      <dsp:txXfrm>
        <a:off x="693547" y="3278715"/>
        <a:ext cx="2196059" cy="464400"/>
      </dsp:txXfrm>
    </dsp:sp>
    <dsp:sp modelId="{CE18304E-BF73-43FC-AFB6-150C853CC389}">
      <dsp:nvSpPr>
        <dsp:cNvPr id="0" name=""/>
        <dsp:cNvSpPr/>
      </dsp:nvSpPr>
      <dsp:spPr>
        <a:xfrm>
          <a:off x="1263578" y="4085097"/>
          <a:ext cx="2196059" cy="3634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Schmutzwassergebühr</a:t>
          </a:r>
          <a:endParaRPr lang="de-DE" sz="1400" kern="1200" dirty="0"/>
        </a:p>
      </dsp:txBody>
      <dsp:txXfrm>
        <a:off x="1263578" y="4085097"/>
        <a:ext cx="2196059" cy="363458"/>
      </dsp:txXfrm>
    </dsp:sp>
    <dsp:sp modelId="{607B6DB6-FF84-4D10-8C3C-90E56F6B19FD}">
      <dsp:nvSpPr>
        <dsp:cNvPr id="0" name=""/>
        <dsp:cNvSpPr/>
      </dsp:nvSpPr>
      <dsp:spPr>
        <a:xfrm>
          <a:off x="4011013" y="1956083"/>
          <a:ext cx="1953241" cy="85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Kosten Regenwasserbeseitigung</a:t>
          </a:r>
          <a:endParaRPr lang="de-DE" sz="1400" kern="1200" dirty="0"/>
        </a:p>
      </dsp:txBody>
      <dsp:txXfrm>
        <a:off x="4011013" y="1956083"/>
        <a:ext cx="1953241" cy="850588"/>
      </dsp:txXfrm>
    </dsp:sp>
    <dsp:sp modelId="{976DD02F-93F9-4CBF-95C9-ED7ECD0B766A}">
      <dsp:nvSpPr>
        <dsp:cNvPr id="0" name=""/>
        <dsp:cNvSpPr/>
      </dsp:nvSpPr>
      <dsp:spPr>
        <a:xfrm>
          <a:off x="4026441" y="3278715"/>
          <a:ext cx="2196059" cy="4650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Überbaute, befestigte und angeschlossene Flächen</a:t>
          </a:r>
          <a:endParaRPr lang="de-DE" sz="1400" kern="1200" dirty="0"/>
        </a:p>
      </dsp:txBody>
      <dsp:txXfrm>
        <a:off x="4026441" y="3278715"/>
        <a:ext cx="2196059" cy="465004"/>
      </dsp:txXfrm>
    </dsp:sp>
    <dsp:sp modelId="{89314B46-4339-4A2E-903E-5125C660DFD2}">
      <dsp:nvSpPr>
        <dsp:cNvPr id="0" name=""/>
        <dsp:cNvSpPr/>
      </dsp:nvSpPr>
      <dsp:spPr>
        <a:xfrm>
          <a:off x="3819221" y="4085097"/>
          <a:ext cx="2196059" cy="371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Niederschlagswassergebühr</a:t>
          </a:r>
          <a:endParaRPr lang="de-DE" sz="1500" kern="1200" dirty="0"/>
        </a:p>
      </dsp:txBody>
      <dsp:txXfrm>
        <a:off x="3819221" y="4085097"/>
        <a:ext cx="2196059" cy="371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0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2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9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3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92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7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8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4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1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7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5F6C-3F57-4615-8FC3-6F305F8088AE}" type="datetimeFigureOut">
              <a:rPr lang="de-DE" smtClean="0"/>
              <a:t>28.02.2018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63AA-F763-4115-A56E-99ED1D384CF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36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1556795"/>
            <a:ext cx="6264696" cy="3759349"/>
          </a:xfrm>
        </p:spPr>
        <p:txBody>
          <a:bodyPr>
            <a:normAutofit fontScale="90000"/>
          </a:bodyPr>
          <a:lstStyle/>
          <a:p>
            <a:r>
              <a:rPr lang="de-DE" sz="4700" dirty="0" smtClean="0"/>
              <a:t>Infoveranstaltung zur Einführung</a:t>
            </a:r>
            <a:br>
              <a:rPr lang="de-DE" sz="4700" dirty="0" smtClean="0"/>
            </a:br>
            <a:r>
              <a:rPr lang="de-DE" sz="4700" dirty="0" smtClean="0"/>
              <a:t>einer Niederschlagswassergebühr</a:t>
            </a:r>
            <a:br>
              <a:rPr lang="de-DE" sz="47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4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endParaRPr lang="de-DE" sz="2400" b="1" dirty="0" smtClean="0"/>
          </a:p>
          <a:p>
            <a:r>
              <a:rPr lang="de-DE" sz="2400" b="1" dirty="0" smtClean="0"/>
              <a:t>Wirklichkeitsmaßstab:</a:t>
            </a:r>
          </a:p>
          <a:p>
            <a:pPr lvl="1"/>
            <a:r>
              <a:rPr lang="de-DE" sz="2000" dirty="0" smtClean="0"/>
              <a:t>Tatsächlich eingeleitete Niederschlagswassermenge</a:t>
            </a:r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b="1" dirty="0" smtClean="0"/>
              <a:t>Wahrscheinlichkeitsmaßstab:</a:t>
            </a:r>
          </a:p>
          <a:p>
            <a:pPr lvl="1"/>
            <a:r>
              <a:rPr lang="de-DE" sz="2000" dirty="0" smtClean="0"/>
              <a:t>überbaute und befestigte Fläche des Grundstücks </a:t>
            </a:r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Der Gebührenmaßstab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endParaRPr lang="de-DE" sz="2400" b="1" dirty="0" smtClean="0"/>
          </a:p>
          <a:p>
            <a:r>
              <a:rPr lang="de-DE" sz="2400" dirty="0" smtClean="0"/>
              <a:t>Gemäß § 54 Abs. 1 Nr.2 WHG ist „Niederschlagswasser“ im Sinne des Gesetzes</a:t>
            </a:r>
          </a:p>
          <a:p>
            <a:pPr lvl="1"/>
            <a:endParaRPr lang="de-DE" sz="1000" dirty="0"/>
          </a:p>
          <a:p>
            <a:pPr lvl="1"/>
            <a:r>
              <a:rPr lang="de-DE" sz="2000" b="1" dirty="0" smtClean="0"/>
              <a:t>das von Niederschlägen aus dem Bereich von bebauten oder befestigten Flächen gesammelt abfließende Wasser.</a:t>
            </a:r>
          </a:p>
          <a:p>
            <a:endParaRPr lang="de-DE" sz="1000" dirty="0" smtClean="0"/>
          </a:p>
          <a:p>
            <a:r>
              <a:rPr lang="de-DE" sz="2400" dirty="0" smtClean="0"/>
              <a:t>Der Gesetzgeber stellt auf „bebaute“ oder „befestigte“ Flächen ab.</a:t>
            </a:r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Der Gebührenmaßstab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1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129640"/>
              </p:ext>
            </p:extLst>
          </p:nvPr>
        </p:nvGraphicFramePr>
        <p:xfrm>
          <a:off x="457201" y="1600203"/>
          <a:ext cx="7283449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de-DE" dirty="0" smtClean="0"/>
              <a:t>Der Gebührenmaßstab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7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1FE1D-DA9E-4D5C-A2C1-C7733462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E01FE1D-DA9E-4D5C-A2C1-C7733462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E01FE1D-DA9E-4D5C-A2C1-C7733462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54D64-DC23-4755-935F-1E15E74EC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0A54D64-DC23-4755-935F-1E15E74EC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0A54D64-DC23-4755-935F-1E15E74EC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45ABD-6B26-4714-B6E2-06B189D3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9A45ABD-6B26-4714-B6E2-06B189D3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9A45ABD-6B26-4714-B6E2-06B189D3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1D67D0-C070-4EA2-9779-488F8A93A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41D67D0-C070-4EA2-9779-488F8A93A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41D67D0-C070-4EA2-9779-488F8A93A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DA8528-403C-482A-8EC7-7569ECA2F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3DA8528-403C-482A-8EC7-7569ECA2F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3DA8528-403C-482A-8EC7-7569ECA2F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9736C-7382-4356-8187-6CC3A8A4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7B9736C-7382-4356-8187-6CC3A8A4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7B9736C-7382-4356-8187-6CC3A8A4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FB725-5C8E-4341-9BB5-0FD2824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29FB725-5C8E-4341-9BB5-0FD2824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29FB725-5C8E-4341-9BB5-0FD2824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600D2-697C-484F-BB8B-1ED4D10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0D600D2-697C-484F-BB8B-1ED4D10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0D600D2-697C-484F-BB8B-1ED4D10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8304E-BF73-43FC-AFB6-150C853C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E18304E-BF73-43FC-AFB6-150C853C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E18304E-BF73-43FC-AFB6-150C853C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29BD8A-F8D1-410C-A709-372CB37FD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B29BD8A-F8D1-410C-A709-372CB37FD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B29BD8A-F8D1-410C-A709-372CB37FD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B6DB6-FF84-4D10-8C3C-90E56F6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07B6DB6-FF84-4D10-8C3C-90E56F6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07B6DB6-FF84-4D10-8C3C-90E56F6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A16531-586A-4708-87D8-4624775E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CA16531-586A-4708-87D8-4624775E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CA16531-586A-4708-87D8-4624775E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DD02F-93F9-4CBF-95C9-ED7ECD0B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76DD02F-93F9-4CBF-95C9-ED7ECD0B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76DD02F-93F9-4CBF-95C9-ED7ECD0B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2ADF0A-5D9A-417C-A1D4-BA642F955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F2ADF0A-5D9A-417C-A1D4-BA642F955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F2ADF0A-5D9A-417C-A1D4-BA642F955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14B46-4339-4A2E-903E-5125C660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89314B46-4339-4A2E-903E-5125C660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314B46-4339-4A2E-903E-5125C660D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Durchführung Flächenerhebung</a:t>
            </a:r>
            <a:endParaRPr lang="de-DE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542896" y="1569264"/>
            <a:ext cx="40386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Grundlage Luftbild 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Zuordnung zu Katasterdaten 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Digitalisierung bebauter und befestigter Fläche je Grundstück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Erstellung/</a:t>
            </a:r>
            <a:r>
              <a:rPr lang="de-DE" sz="2400" dirty="0" smtClean="0">
                <a:solidFill>
                  <a:srgbClr val="FF0000"/>
                </a:solidFill>
              </a:rPr>
              <a:t>Versand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Erhebungsbögen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Auswertung Rücklauf Erhebungsbögen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1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/>
              <a:t>Ermittlung gebührenrelevanten Fläche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800" dirty="0" smtClean="0"/>
          </a:p>
        </p:txBody>
      </p:sp>
      <p:pic>
        <p:nvPicPr>
          <p:cNvPr id="6" name="Picture 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69" y="1556795"/>
            <a:ext cx="40386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/>
              <a:t>Gebührenrelevante Flächen: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2671"/>
          <a:stretch/>
        </p:blipFill>
        <p:spPr bwMode="auto">
          <a:xfrm>
            <a:off x="1187624" y="1501904"/>
            <a:ext cx="6264696" cy="477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Gebührenrelevante Flächen: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Befestigungsarten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64" y="2175061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71901" y="161130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Asphalt</a:t>
            </a:r>
            <a:endParaRPr lang="de-DE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06" y="2298886"/>
            <a:ext cx="22002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12" y="4682756"/>
            <a:ext cx="2209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635896" y="414908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Bitumen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82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Gebührenrelevante Flächen: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Befestigungsarten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819810" y="170081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Pflaster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3347866" y="41596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Verbundsteine</a:t>
            </a:r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2314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51" y="2317720"/>
            <a:ext cx="2305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51" y="2333454"/>
            <a:ext cx="2686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483610" y="175298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Platten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011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Gebührenrelevante Flächen: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Befestigungsarten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475658" y="1700810"/>
            <a:ext cx="194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Schotterrasen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259632" y="415965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Rasenfugenpflaster</a:t>
            </a:r>
            <a:endParaRPr lang="de-DE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860033" y="175298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Rasengittersteine</a:t>
            </a:r>
            <a:endParaRPr 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40" y="2237385"/>
            <a:ext cx="2733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280250"/>
            <a:ext cx="11811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76" y="4621319"/>
            <a:ext cx="213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245399"/>
            <a:ext cx="26479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824028" y="3783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Schotterfläche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662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Gebührenrelevante Flächen: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Befestigungsarten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09" y="2722760"/>
            <a:ext cx="33813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10" y="2865635"/>
            <a:ext cx="264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051721" y="1864651"/>
            <a:ext cx="447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Überbaute Grundstücksflächen</a:t>
            </a:r>
            <a:br>
              <a:rPr lang="de-DE" sz="2400" dirty="0" smtClean="0"/>
            </a:br>
            <a:r>
              <a:rPr lang="de-DE" sz="2400" dirty="0" smtClean="0"/>
              <a:t>(Dachflächen)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517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709120"/>
          </a:xfrm>
        </p:spPr>
        <p:txBody>
          <a:bodyPr>
            <a:normAutofit/>
          </a:bodyPr>
          <a:lstStyle/>
          <a:p>
            <a:r>
              <a:rPr lang="de-DE" sz="2400" u="sng" dirty="0" smtClean="0"/>
              <a:t>Zisterne</a:t>
            </a:r>
          </a:p>
          <a:p>
            <a:pPr marL="0" indent="0">
              <a:buNone/>
            </a:pPr>
            <a:r>
              <a:rPr lang="de-DE" sz="2400" dirty="0" smtClean="0"/>
              <a:t>= unterirdischer Wasserbehälter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 smtClean="0"/>
              <a:t>Din 1989 „Technische Regeln zum Bau von Regenwassernutzungsanlagen“</a:t>
            </a:r>
          </a:p>
          <a:p>
            <a:endParaRPr lang="de-DE" sz="2400" dirty="0"/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/>
              <a:t>Gebührenrelevante Flächen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700808"/>
            <a:ext cx="2371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zieren 1"/>
          <p:cNvSpPr/>
          <p:nvPr/>
        </p:nvSpPr>
        <p:spPr>
          <a:xfrm>
            <a:off x="5246536" y="1415257"/>
            <a:ext cx="2592289" cy="345638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6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b="1" u="sng" dirty="0" smtClean="0"/>
              <a:t>Zukunftsvertrag</a:t>
            </a:r>
            <a:r>
              <a:rPr lang="de-DE" sz="2400" dirty="0" smtClean="0"/>
              <a:t> vom 05.10.2011 zwischen:</a:t>
            </a:r>
          </a:p>
          <a:p>
            <a:pPr lvl="1"/>
            <a:r>
              <a:rPr lang="de-DE" sz="2000" dirty="0" smtClean="0"/>
              <a:t>dem Land Niedersachsen</a:t>
            </a:r>
          </a:p>
          <a:p>
            <a:pPr lvl="1"/>
            <a:r>
              <a:rPr lang="de-DE" sz="2000" dirty="0" smtClean="0"/>
              <a:t>dem Landkreis Wolfenbüttel</a:t>
            </a:r>
          </a:p>
          <a:p>
            <a:pPr lvl="1"/>
            <a:r>
              <a:rPr lang="de-DE" sz="2000" dirty="0" smtClean="0"/>
              <a:t>der Samtgemeinde Asse</a:t>
            </a:r>
          </a:p>
          <a:p>
            <a:pPr lvl="1"/>
            <a:r>
              <a:rPr lang="de-DE" sz="2000" dirty="0"/>
              <a:t>d</a:t>
            </a:r>
            <a:r>
              <a:rPr lang="de-DE" sz="2000" dirty="0" smtClean="0"/>
              <a:t>er Samtgemeinde Schöppenstedt</a:t>
            </a:r>
          </a:p>
          <a:p>
            <a:pPr lvl="1"/>
            <a:r>
              <a:rPr lang="de-DE" sz="2000" dirty="0" smtClean="0"/>
              <a:t>und den jeweiligen Mitgliedsgemeinden</a:t>
            </a:r>
          </a:p>
          <a:p>
            <a:r>
              <a:rPr lang="de-DE" sz="2400" dirty="0" smtClean="0"/>
              <a:t>Entschuldungshilfe: 32,7 Mio. Euro </a:t>
            </a:r>
            <a:br>
              <a:rPr lang="de-DE" sz="2400" dirty="0" smtClean="0"/>
            </a:br>
            <a:r>
              <a:rPr lang="de-DE" sz="2400" dirty="0" smtClean="0"/>
              <a:t>			 (75% der Kassenkredite)</a:t>
            </a:r>
          </a:p>
          <a:p>
            <a:endParaRPr lang="de-DE" sz="1400" dirty="0"/>
          </a:p>
          <a:p>
            <a:r>
              <a:rPr lang="de-DE" sz="2400" dirty="0" smtClean="0"/>
              <a:t>§ 3 Abs. 3 des Zukunftsvertrages</a:t>
            </a:r>
          </a:p>
          <a:p>
            <a:endParaRPr lang="de-DE" sz="1000" dirty="0" smtClean="0"/>
          </a:p>
          <a:p>
            <a:pPr lvl="1"/>
            <a:r>
              <a:rPr lang="de-DE" sz="2200" dirty="0" smtClean="0"/>
              <a:t>„Die Einnahmeerhebung erfolgt insgesamt vollständig und in rechtlich zulässiger Höhe“</a:t>
            </a:r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36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7"/>
          <a:stretch/>
        </p:blipFill>
        <p:spPr bwMode="auto">
          <a:xfrm>
            <a:off x="1475656" y="0"/>
            <a:ext cx="6192688" cy="68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680520" cy="61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ussdiagramm: Prozess 1"/>
          <p:cNvSpPr/>
          <p:nvPr/>
        </p:nvSpPr>
        <p:spPr>
          <a:xfrm>
            <a:off x="2887514" y="4653136"/>
            <a:ext cx="1296144" cy="144016"/>
          </a:xfrm>
          <a:prstGeom prst="flowChartProcess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3" b="11437"/>
          <a:stretch/>
        </p:blipFill>
        <p:spPr bwMode="auto">
          <a:xfrm>
            <a:off x="1574304" y="1438274"/>
            <a:ext cx="5832648" cy="421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Rechenbeispiel Nr.1</a:t>
            </a:r>
            <a:endParaRPr lang="de-DE" dirty="0"/>
          </a:p>
        </p:txBody>
      </p:sp>
      <p:sp>
        <p:nvSpPr>
          <p:cNvPr id="4" name="Flussdiagramm: Prozess 3"/>
          <p:cNvSpPr/>
          <p:nvPr/>
        </p:nvSpPr>
        <p:spPr>
          <a:xfrm>
            <a:off x="2429818" y="3841998"/>
            <a:ext cx="1728192" cy="144016"/>
          </a:xfrm>
          <a:prstGeom prst="flowChartProcess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9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7498"/>
            <a:ext cx="664181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09617" y="4584864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55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57689" y="4784889"/>
            <a:ext cx="124546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½ in den Garten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49935" y="5242089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390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53383" y="5473343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215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37409" y="4793357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149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0938" y="4289432"/>
            <a:ext cx="18473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48164" y="4574021"/>
            <a:ext cx="64434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Garten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438212" y="5013489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124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79406" y="4793885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149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Rechenbeispiel Nr.1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6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70912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gebührenpflichtige Fläche:</a:t>
            </a:r>
          </a:p>
          <a:p>
            <a:r>
              <a:rPr lang="de-DE" sz="2400" dirty="0" smtClean="0"/>
              <a:t>D1 = 0 m²</a:t>
            </a:r>
          </a:p>
          <a:p>
            <a:r>
              <a:rPr lang="de-DE" sz="2400" dirty="0" smtClean="0"/>
              <a:t>D2 = 149 m²</a:t>
            </a:r>
          </a:p>
          <a:p>
            <a:r>
              <a:rPr lang="de-DE" sz="2400" dirty="0" smtClean="0"/>
              <a:t>D3 = 124 m² </a:t>
            </a:r>
          </a:p>
          <a:p>
            <a:r>
              <a:rPr lang="de-DE" sz="2400" dirty="0" smtClean="0"/>
              <a:t>V4 = 390 m²</a:t>
            </a:r>
          </a:p>
          <a:p>
            <a:r>
              <a:rPr lang="de-DE" sz="2400" dirty="0" smtClean="0"/>
              <a:t>V5 = 215 m²  </a:t>
            </a:r>
          </a:p>
          <a:p>
            <a:r>
              <a:rPr lang="de-DE" sz="2400" u="sng" dirty="0" smtClean="0"/>
              <a:t>Summe = 878 m² </a:t>
            </a:r>
          </a:p>
          <a:p>
            <a:endParaRPr lang="de-DE" sz="2400" u="sng" dirty="0"/>
          </a:p>
          <a:p>
            <a:r>
              <a:rPr lang="de-DE" sz="2400" dirty="0" smtClean="0"/>
              <a:t>878 x 0,25 €   =  </a:t>
            </a:r>
            <a:r>
              <a:rPr lang="de-DE" sz="2400" b="1" u="heavy" dirty="0" smtClean="0"/>
              <a:t>219,5 €</a:t>
            </a:r>
            <a:r>
              <a:rPr lang="de-DE" sz="2400" u="heavy" dirty="0" smtClean="0"/>
              <a:t> im Jahr</a:t>
            </a:r>
            <a:br>
              <a:rPr lang="de-DE" sz="2400" u="heavy" dirty="0" smtClean="0"/>
            </a:br>
            <a:r>
              <a:rPr lang="de-DE" sz="2400" dirty="0" smtClean="0"/>
              <a:t>		       NW-Gebühr</a:t>
            </a:r>
            <a:endParaRPr lang="de-DE" sz="2400" u="heavy" dirty="0" smtClean="0"/>
          </a:p>
          <a:p>
            <a:endParaRPr lang="de-DE" sz="2400" u="sng" dirty="0"/>
          </a:p>
          <a:p>
            <a:endParaRPr lang="de-DE" sz="2400" u="sng" dirty="0" smtClean="0"/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Rechenbeispiel Nr.1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0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Rechenbeispiel Nr.2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566"/>
            <a:ext cx="4968552" cy="498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" y="1637052"/>
            <a:ext cx="6997267" cy="41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670938" y="4289432"/>
            <a:ext cx="18473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Rechenbeispiel Nr.2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447752" y="4431674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/>
              <a:t>30</a:t>
            </a:r>
            <a:endParaRPr lang="de-DE" sz="125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2406311" y="4651010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/>
              <a:t>100</a:t>
            </a:r>
            <a:endParaRPr lang="de-DE" sz="125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447752" y="4869556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/>
              <a:t>20</a:t>
            </a:r>
            <a:endParaRPr lang="de-DE" sz="125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2447188" y="5090914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/>
              <a:t>13</a:t>
            </a:r>
            <a:endParaRPr lang="de-DE" sz="125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447752" y="5298182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/>
              <a:t>21</a:t>
            </a:r>
            <a:endParaRPr lang="de-DE" sz="125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3347864" y="4431673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30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06987" y="4651010"/>
            <a:ext cx="429926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100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220072" y="4869555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20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220072" y="5100967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13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47864" y="5308235"/>
            <a:ext cx="348172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21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940152" y="4881888"/>
            <a:ext cx="64434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Garten</a:t>
            </a:r>
            <a:endParaRPr lang="de-DE" sz="1250" b="1" dirty="0">
              <a:solidFill>
                <a:srgbClr val="FF0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940152" y="5090914"/>
            <a:ext cx="64434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50" b="1" dirty="0" smtClean="0">
                <a:solidFill>
                  <a:srgbClr val="FF0000"/>
                </a:solidFill>
              </a:rPr>
              <a:t>Garten</a:t>
            </a:r>
            <a:endParaRPr lang="de-DE" sz="12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70912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gebührenpflichtige Fläche:</a:t>
            </a:r>
          </a:p>
          <a:p>
            <a:r>
              <a:rPr lang="de-DE" sz="2400" dirty="0" smtClean="0"/>
              <a:t>D1 = 30 m²</a:t>
            </a:r>
          </a:p>
          <a:p>
            <a:r>
              <a:rPr lang="de-DE" sz="2400" dirty="0" smtClean="0"/>
              <a:t>D2 = 100 m²</a:t>
            </a:r>
          </a:p>
          <a:p>
            <a:r>
              <a:rPr lang="de-DE" sz="2400" dirty="0" smtClean="0"/>
              <a:t>V3 = 0 m² </a:t>
            </a:r>
          </a:p>
          <a:p>
            <a:r>
              <a:rPr lang="de-DE" sz="2400" dirty="0" smtClean="0"/>
              <a:t>V4 = 0 m²</a:t>
            </a:r>
          </a:p>
          <a:p>
            <a:r>
              <a:rPr lang="de-DE" sz="2400" dirty="0" smtClean="0"/>
              <a:t>V5 = 21 m²  </a:t>
            </a:r>
          </a:p>
          <a:p>
            <a:r>
              <a:rPr lang="de-DE" sz="2400" u="sng" dirty="0" smtClean="0"/>
              <a:t>Summe = 151 m² </a:t>
            </a:r>
          </a:p>
          <a:p>
            <a:endParaRPr lang="de-DE" sz="2400" u="sng" dirty="0"/>
          </a:p>
          <a:p>
            <a:r>
              <a:rPr lang="de-DE" sz="2400" dirty="0" smtClean="0"/>
              <a:t>151 x 0,25 €   =  </a:t>
            </a:r>
            <a:r>
              <a:rPr lang="de-DE" sz="2400" b="1" u="heavy" dirty="0" smtClean="0"/>
              <a:t>37,75 €</a:t>
            </a:r>
            <a:r>
              <a:rPr lang="de-DE" sz="2400" u="heavy" dirty="0" smtClean="0"/>
              <a:t> im Jahr</a:t>
            </a:r>
            <a:br>
              <a:rPr lang="de-DE" sz="2400" u="heavy" dirty="0" smtClean="0"/>
            </a:br>
            <a:r>
              <a:rPr lang="de-DE" sz="2400" dirty="0" smtClean="0"/>
              <a:t>		       NW-Gebühr</a:t>
            </a:r>
            <a:endParaRPr lang="de-DE" sz="2400" u="heavy" dirty="0" smtClean="0"/>
          </a:p>
          <a:p>
            <a:endParaRPr lang="de-DE" sz="2400" u="sng" dirty="0"/>
          </a:p>
          <a:p>
            <a:endParaRPr lang="de-DE" sz="2400" u="sng" dirty="0" smtClean="0"/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Rechenbeispiel Nr.2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5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b="1" u="sng" dirty="0" smtClean="0"/>
              <a:t>F:</a:t>
            </a:r>
            <a:r>
              <a:rPr lang="de-DE" sz="2400" b="1" dirty="0" smtClean="0"/>
              <a:t> Welche Flächen gelten als befestigte Flächen ?</a:t>
            </a:r>
          </a:p>
          <a:p>
            <a:endParaRPr lang="de-DE" sz="2400" b="1" dirty="0" smtClean="0"/>
          </a:p>
          <a:p>
            <a:r>
              <a:rPr lang="de-DE" sz="2400" b="1" u="sng" dirty="0" smtClean="0"/>
              <a:t>A:</a:t>
            </a:r>
            <a:r>
              <a:rPr lang="de-DE" sz="2400" b="1" dirty="0" smtClean="0"/>
              <a:t> Als befestigte Flächen gelten unter anderem:</a:t>
            </a:r>
          </a:p>
          <a:p>
            <a:pPr lvl="1"/>
            <a:r>
              <a:rPr lang="de-DE" sz="2400" b="1" dirty="0" smtClean="0"/>
              <a:t>Asphalt</a:t>
            </a:r>
          </a:p>
          <a:p>
            <a:pPr lvl="1"/>
            <a:r>
              <a:rPr lang="de-DE" sz="2400" b="1" dirty="0" smtClean="0"/>
              <a:t>Beton</a:t>
            </a:r>
          </a:p>
          <a:p>
            <a:pPr lvl="1"/>
            <a:r>
              <a:rPr lang="de-DE" sz="2400" b="1" dirty="0" smtClean="0"/>
              <a:t>Plattenbeläge</a:t>
            </a:r>
          </a:p>
          <a:p>
            <a:pPr lvl="1"/>
            <a:r>
              <a:rPr lang="de-DE" sz="2400" b="1" dirty="0" smtClean="0"/>
              <a:t>Pflaster</a:t>
            </a:r>
          </a:p>
          <a:p>
            <a:pPr lvl="1"/>
            <a:r>
              <a:rPr lang="de-DE" sz="2400" b="1" dirty="0" smtClean="0"/>
              <a:t>Verbundsteine</a:t>
            </a:r>
          </a:p>
          <a:p>
            <a:pPr lvl="1"/>
            <a:r>
              <a:rPr lang="de-DE" sz="2400" b="1" dirty="0" smtClean="0"/>
              <a:t>Rasengitter-, Sickersteine</a:t>
            </a:r>
          </a:p>
          <a:p>
            <a:pPr lvl="1"/>
            <a:r>
              <a:rPr lang="de-DE" sz="2400" b="1" dirty="0" smtClean="0"/>
              <a:t>Wassergebundene Decken (z.B. Schotter)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Häufig gestellte 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0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endParaRPr lang="de-DE" sz="2400" b="1" u="sng" dirty="0" smtClean="0"/>
          </a:p>
          <a:p>
            <a:r>
              <a:rPr lang="de-DE" sz="2800" b="1" u="sng" dirty="0" smtClean="0"/>
              <a:t>F:</a:t>
            </a:r>
            <a:r>
              <a:rPr lang="de-DE" sz="2800" b="1" dirty="0" smtClean="0"/>
              <a:t> Welche Regenmengen werden als </a:t>
            </a:r>
            <a:br>
              <a:rPr lang="de-DE" sz="2800" b="1" dirty="0" smtClean="0"/>
            </a:br>
            <a:r>
              <a:rPr lang="de-DE" sz="2800" b="1" dirty="0" smtClean="0"/>
              <a:t>     Bemessungsgrundlage zugrunde gelegt ?</a:t>
            </a:r>
          </a:p>
          <a:p>
            <a:endParaRPr lang="de-DE" sz="2800" b="1" dirty="0"/>
          </a:p>
          <a:p>
            <a:r>
              <a:rPr lang="de-DE" sz="2800" b="1" u="sng" dirty="0" smtClean="0"/>
              <a:t>A:</a:t>
            </a:r>
            <a:r>
              <a:rPr lang="de-DE" sz="2800" b="1" dirty="0" smtClean="0"/>
              <a:t>  Als Bemessungsgrundlage wird die, </a:t>
            </a:r>
            <a:r>
              <a:rPr lang="de-DE" sz="2800" b="1" u="sng" dirty="0" smtClean="0"/>
              <a:t>an der </a:t>
            </a:r>
            <a:br>
              <a:rPr lang="de-DE" sz="2800" b="1" u="sng" dirty="0" smtClean="0"/>
            </a:br>
            <a:r>
              <a:rPr lang="de-DE" sz="2800" b="1" dirty="0" smtClean="0"/>
              <a:t>      </a:t>
            </a:r>
            <a:r>
              <a:rPr lang="de-DE" sz="2800" b="1" u="sng" dirty="0" smtClean="0"/>
              <a:t>öffentlichen Abwasserbeseitigung, </a:t>
            </a:r>
            <a:br>
              <a:rPr lang="de-DE" sz="2800" b="1" u="sng" dirty="0" smtClean="0"/>
            </a:br>
            <a:r>
              <a:rPr lang="de-DE" sz="2800" b="1" dirty="0" smtClean="0"/>
              <a:t>      </a:t>
            </a:r>
            <a:r>
              <a:rPr lang="de-DE" sz="2800" b="1" u="sng" dirty="0" smtClean="0"/>
              <a:t>angeschlossene Fläche</a:t>
            </a:r>
            <a:r>
              <a:rPr lang="de-DE" sz="2800" b="1" dirty="0" smtClean="0"/>
              <a:t> zugrunde gelegt.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Häufig gestellte 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8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Gebietsänderungsvertrag vom 16.12.2013</a:t>
            </a:r>
            <a:br>
              <a:rPr lang="de-DE" sz="2400" b="1" dirty="0" smtClean="0"/>
            </a:br>
            <a:r>
              <a:rPr lang="de-DE" sz="2400" b="1" dirty="0" smtClean="0"/>
              <a:t>zur Bildung der SG Elm-Asse</a:t>
            </a:r>
          </a:p>
          <a:p>
            <a:endParaRPr lang="de-DE" sz="2400" b="1" dirty="0"/>
          </a:p>
          <a:p>
            <a:r>
              <a:rPr lang="de-DE" sz="2400" b="1" dirty="0" smtClean="0"/>
              <a:t>§ 14 b)</a:t>
            </a:r>
          </a:p>
          <a:p>
            <a:pPr marL="0" indent="0">
              <a:buNone/>
            </a:pPr>
            <a:r>
              <a:rPr lang="de-DE" sz="2400" dirty="0" smtClean="0"/>
              <a:t>Für den räumlichen Geltungsbereich der bisherigen SG Asse wird eine Niederschlagswassergebühr z.Zt. nicht erhoben. </a:t>
            </a:r>
            <a:r>
              <a:rPr lang="de-DE" sz="2400" u="sng" dirty="0" smtClean="0"/>
              <a:t>Eine Neuregelung </a:t>
            </a:r>
            <a:r>
              <a:rPr lang="de-DE" sz="2400" dirty="0" smtClean="0"/>
              <a:t>für die neue SG Elm-Asse ist, soweit nicht besondere Gesichtspunkte hinzutreten bis zum 31.12.2017 in Kraft zu setzen.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4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endParaRPr lang="de-DE" sz="2400" b="1" u="sng" dirty="0" smtClean="0"/>
          </a:p>
          <a:p>
            <a:r>
              <a:rPr lang="de-DE" sz="2800" b="1" u="sng" dirty="0" smtClean="0"/>
              <a:t>F:</a:t>
            </a:r>
            <a:r>
              <a:rPr lang="de-DE" sz="2800" b="1" dirty="0" smtClean="0"/>
              <a:t> Gibt es eine Sonderbehandlung für </a:t>
            </a:r>
            <a:br>
              <a:rPr lang="de-DE" sz="2800" b="1" dirty="0" smtClean="0"/>
            </a:br>
            <a:r>
              <a:rPr lang="de-DE" sz="2800" b="1" dirty="0" smtClean="0"/>
              <a:t>    Regentonnen ?</a:t>
            </a:r>
          </a:p>
          <a:p>
            <a:endParaRPr lang="de-DE" sz="2800" b="1" dirty="0"/>
          </a:p>
          <a:p>
            <a:r>
              <a:rPr lang="de-DE" sz="2800" b="1" u="sng" dirty="0" smtClean="0"/>
              <a:t>A:</a:t>
            </a:r>
            <a:r>
              <a:rPr lang="de-DE" sz="2800" b="1" dirty="0" smtClean="0"/>
              <a:t> Regentonnen werden nicht berücksichtigt.  </a:t>
            </a:r>
            <a:br>
              <a:rPr lang="de-DE" sz="2800" b="1" dirty="0" smtClean="0"/>
            </a:br>
            <a:r>
              <a:rPr lang="de-DE" sz="2800" b="1" dirty="0" smtClean="0"/>
              <a:t>     Eine Sonderbehandlung erfolgt nur </a:t>
            </a:r>
            <a:r>
              <a:rPr lang="de-DE" sz="2800" b="1" u="sng" dirty="0" smtClean="0"/>
              <a:t>bei </a:t>
            </a:r>
            <a:br>
              <a:rPr lang="de-DE" sz="2800" b="1" u="sng" dirty="0" smtClean="0"/>
            </a:br>
            <a:r>
              <a:rPr lang="de-DE" sz="2800" b="1" dirty="0" smtClean="0"/>
              <a:t>     </a:t>
            </a:r>
            <a:r>
              <a:rPr lang="de-DE" sz="2800" b="1" u="sng" dirty="0" smtClean="0"/>
              <a:t>Zisternen</a:t>
            </a:r>
            <a:r>
              <a:rPr lang="de-DE" sz="2800" b="1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Häufig gestellte 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2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endParaRPr lang="de-DE" sz="2400" b="1" u="sng" dirty="0" smtClean="0"/>
          </a:p>
          <a:p>
            <a:r>
              <a:rPr lang="de-DE" sz="2800" b="1" u="sng" dirty="0" smtClean="0"/>
              <a:t>F:</a:t>
            </a:r>
            <a:r>
              <a:rPr lang="de-DE" sz="2800" b="1" dirty="0" smtClean="0"/>
              <a:t> Wie hoch wird die Gebühr ausfallen ?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u="sng" dirty="0" smtClean="0"/>
              <a:t>A:</a:t>
            </a:r>
            <a:r>
              <a:rPr lang="de-DE" sz="2800" b="1" dirty="0" smtClean="0"/>
              <a:t> Die Gebührenhöhe steht noch nicht</a:t>
            </a:r>
            <a:br>
              <a:rPr lang="de-DE" sz="2800" b="1" dirty="0" smtClean="0"/>
            </a:br>
            <a:r>
              <a:rPr lang="de-DE" sz="2800" b="1" dirty="0" smtClean="0"/>
              <a:t>     endgültig fest. </a:t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>     Es wird auch Auswirkungen auf die </a:t>
            </a:r>
            <a:br>
              <a:rPr lang="de-DE" sz="2800" b="1" dirty="0" smtClean="0"/>
            </a:br>
            <a:r>
              <a:rPr lang="de-DE" sz="2800" b="1" dirty="0" smtClean="0"/>
              <a:t>     </a:t>
            </a:r>
            <a:r>
              <a:rPr lang="de-DE" sz="2800" b="1" u="sng" dirty="0" smtClean="0"/>
              <a:t>Schmutzwassergebühr</a:t>
            </a:r>
            <a:r>
              <a:rPr lang="de-DE" sz="2800" b="1" dirty="0" smtClean="0"/>
              <a:t> geben, diese wird </a:t>
            </a:r>
            <a:br>
              <a:rPr lang="de-DE" sz="2800" b="1" dirty="0" smtClean="0"/>
            </a:br>
            <a:r>
              <a:rPr lang="de-DE" sz="2800" b="1" dirty="0" smtClean="0"/>
              <a:t>     voraussichtlich leicht </a:t>
            </a:r>
            <a:r>
              <a:rPr lang="de-DE" sz="2800" b="1" u="sng" dirty="0" smtClean="0"/>
              <a:t>sinken</a:t>
            </a:r>
            <a:r>
              <a:rPr lang="de-DE" sz="2800" b="1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Häufig gestellte 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0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3568" y="1556792"/>
            <a:ext cx="72831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4400" dirty="0" smtClean="0"/>
          </a:p>
          <a:p>
            <a:pPr marL="0" indent="0" algn="ctr">
              <a:buNone/>
            </a:pPr>
            <a:r>
              <a:rPr lang="de-DE" sz="6600" dirty="0" smtClean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5348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11560" y="1700808"/>
            <a:ext cx="7283152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800" dirty="0" smtClean="0"/>
          </a:p>
          <a:p>
            <a:pPr marL="0" indent="0" algn="ctr">
              <a:buNone/>
            </a:pPr>
            <a:r>
              <a:rPr lang="de-DE" sz="6600" dirty="0" smtClean="0"/>
              <a:t>Fragestunde</a:t>
            </a:r>
          </a:p>
          <a:p>
            <a:pPr marL="0" indent="0" algn="ctr">
              <a:buNone/>
            </a:pPr>
            <a:r>
              <a:rPr lang="de-DE" sz="2000" dirty="0"/>
              <a:t> </a:t>
            </a:r>
            <a:r>
              <a:rPr lang="de-DE" sz="6600" dirty="0" smtClean="0"/>
              <a:t/>
            </a:r>
            <a:br>
              <a:rPr lang="de-DE" sz="6600" dirty="0" smtClean="0"/>
            </a:br>
            <a:r>
              <a:rPr lang="de-DE" sz="2800" dirty="0" smtClean="0"/>
              <a:t>Kontaktdaten:</a:t>
            </a:r>
            <a:br>
              <a:rPr lang="de-DE" sz="2800" dirty="0" smtClean="0"/>
            </a:br>
            <a:r>
              <a:rPr lang="de-DE" sz="2800" dirty="0" smtClean="0"/>
              <a:t>Herr Grothe</a:t>
            </a:r>
          </a:p>
          <a:p>
            <a:pPr marL="0" indent="0" algn="ctr">
              <a:buNone/>
            </a:pPr>
            <a:r>
              <a:rPr lang="de-DE" sz="2800" dirty="0" smtClean="0"/>
              <a:t>E-Mail:  c.grothe@elm-asse.de</a:t>
            </a:r>
            <a:br>
              <a:rPr lang="de-DE" sz="2800" dirty="0" smtClean="0"/>
            </a:br>
            <a:r>
              <a:rPr lang="de-DE" sz="2800" dirty="0" smtClean="0"/>
              <a:t>Tel.:  05332/938-418</a:t>
            </a:r>
            <a:endParaRPr lang="de-DE" sz="7200" dirty="0" smtClean="0"/>
          </a:p>
        </p:txBody>
      </p:sp>
    </p:spTree>
    <p:extLst>
      <p:ext uri="{BB962C8B-B14F-4D97-AF65-F5344CB8AC3E}">
        <p14:creationId xmlns:p14="http://schemas.microsoft.com/office/powerpoint/2010/main" val="16233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Beschluss der Samtgemeinderates Elm-Asse </a:t>
            </a:r>
            <a:br>
              <a:rPr lang="de-DE" sz="2400" b="1" dirty="0" smtClean="0"/>
            </a:br>
            <a:r>
              <a:rPr lang="de-DE" sz="2400" b="1" dirty="0" smtClean="0"/>
              <a:t>vom 28.03.2017</a:t>
            </a:r>
          </a:p>
          <a:p>
            <a:endParaRPr lang="de-DE" sz="2400" b="1" dirty="0"/>
          </a:p>
          <a:p>
            <a:r>
              <a:rPr lang="de-DE" sz="2400" dirty="0" smtClean="0"/>
              <a:t>Beschluss über die 15. Änderung der Satzung über die Erhebung von Beiträgen und Gebühren für die Abwasserbeseitigung.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Mit der Satzung wurde die Einführung einer NW-Gebühr im Bereich der ehem. SG Asse vorbereitet.</a:t>
            </a:r>
          </a:p>
          <a:p>
            <a:endParaRPr lang="de-DE" sz="24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Gemäß § 56 WHG </a:t>
            </a:r>
            <a:r>
              <a:rPr lang="de-DE" sz="2400" dirty="0" err="1" smtClean="0"/>
              <a:t>i.V.m</a:t>
            </a:r>
            <a:r>
              <a:rPr lang="de-DE" sz="2400" dirty="0" smtClean="0"/>
              <a:t>. § 30 Abs. 1 LWG sind die Gemeinden verpflichtet, in ihrem Hoheitsgebiet die Abwasserbeseitigung durchzuführen</a:t>
            </a:r>
          </a:p>
          <a:p>
            <a:endParaRPr lang="de-DE" sz="1200" dirty="0"/>
          </a:p>
          <a:p>
            <a:r>
              <a:rPr lang="de-DE" sz="2400" dirty="0" smtClean="0"/>
              <a:t>Abwasser im Sinne des Gesetzes ist:</a:t>
            </a:r>
          </a:p>
          <a:p>
            <a:pPr lvl="1"/>
            <a:r>
              <a:rPr lang="de-DE" sz="2000" dirty="0" smtClean="0"/>
              <a:t>das durch häuslichen, gewerblichen, landwirtschaftlichen oder sonstigen Gebrauch in seinen Eigenschaften veränderte Wasser und das bei Trockenwetter damit zusammen abfließende Wasser (</a:t>
            </a:r>
            <a:r>
              <a:rPr lang="de-DE" sz="2000" b="1" dirty="0" smtClean="0"/>
              <a:t>Schmutzwasser</a:t>
            </a:r>
            <a:r>
              <a:rPr lang="de-DE" sz="2000" dirty="0" smtClean="0"/>
              <a:t>)</a:t>
            </a:r>
          </a:p>
          <a:p>
            <a:pPr lvl="1"/>
            <a:endParaRPr lang="de-DE" sz="500" dirty="0" smtClean="0"/>
          </a:p>
          <a:p>
            <a:pPr marL="0" indent="0">
              <a:buNone/>
            </a:pPr>
            <a:r>
              <a:rPr lang="de-DE" sz="2000" u="sng" dirty="0"/>
              <a:t>s</a:t>
            </a:r>
            <a:r>
              <a:rPr lang="de-DE" sz="2000" u="sng" dirty="0" smtClean="0"/>
              <a:t>owie</a:t>
            </a:r>
          </a:p>
          <a:p>
            <a:pPr marL="0" indent="0">
              <a:buNone/>
            </a:pPr>
            <a:endParaRPr lang="de-DE" sz="500" dirty="0" smtClean="0"/>
          </a:p>
          <a:p>
            <a:pPr lvl="1"/>
            <a:r>
              <a:rPr lang="de-DE" sz="2000" dirty="0" smtClean="0"/>
              <a:t>das von Niederschlägen aus dem Bereich von bebauten oder befestigten Flächen gesammelt abfließende Wasser (</a:t>
            </a:r>
            <a:r>
              <a:rPr lang="de-DE" sz="2000" b="1" dirty="0" smtClean="0"/>
              <a:t>Niederschlagswasser</a:t>
            </a:r>
            <a:r>
              <a:rPr lang="de-DE" sz="2000" dirty="0" smtClean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0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Die Finanzierung der Aufgabe „Abwasserbeseitigung“ erfolgt durch:</a:t>
            </a:r>
          </a:p>
          <a:p>
            <a:endParaRPr lang="de-DE" sz="1000" dirty="0"/>
          </a:p>
          <a:p>
            <a:r>
              <a:rPr lang="de-DE" sz="2400" b="1" dirty="0"/>
              <a:t>e</a:t>
            </a:r>
            <a:r>
              <a:rPr lang="de-DE" sz="2400" b="1" dirty="0" smtClean="0"/>
              <a:t>inmalige Anschlussbeiträge</a:t>
            </a:r>
          </a:p>
          <a:p>
            <a:pPr lvl="1"/>
            <a:r>
              <a:rPr lang="de-DE" sz="2000" dirty="0" smtClean="0"/>
              <a:t>gemäß § 8 NKAG für die </a:t>
            </a:r>
            <a:r>
              <a:rPr lang="de-DE" sz="2000" u="sng" dirty="0" smtClean="0"/>
              <a:t>Schmutz- sowie Niederschlagswasserbeseitigung</a:t>
            </a:r>
            <a:endParaRPr lang="de-DE" sz="2000" u="sng" dirty="0"/>
          </a:p>
          <a:p>
            <a:r>
              <a:rPr lang="de-DE" sz="2400" b="1" dirty="0" smtClean="0"/>
              <a:t>laufende Benutzungsgebühren</a:t>
            </a:r>
          </a:p>
          <a:p>
            <a:pPr lvl="1"/>
            <a:r>
              <a:rPr lang="de-DE" sz="2000" dirty="0" smtClean="0"/>
              <a:t>gemäß § 6 NKAG für die </a:t>
            </a:r>
            <a:r>
              <a:rPr lang="de-DE" sz="2000" u="sng" dirty="0" smtClean="0"/>
              <a:t>Schmutzwasserbeseitigung</a:t>
            </a:r>
          </a:p>
          <a:p>
            <a:r>
              <a:rPr lang="de-DE" sz="2400" b="1" dirty="0" smtClean="0"/>
              <a:t>laufende Benutzungsgebühren</a:t>
            </a:r>
          </a:p>
          <a:p>
            <a:pPr lvl="1"/>
            <a:r>
              <a:rPr lang="de-DE" sz="2000" dirty="0" smtClean="0"/>
              <a:t>gemäß § 6 NKAG für die </a:t>
            </a:r>
            <a:r>
              <a:rPr lang="de-DE" sz="2000" u="sng" dirty="0" smtClean="0"/>
              <a:t>Niederschlagswasserbeseitigung</a:t>
            </a:r>
            <a:br>
              <a:rPr lang="de-DE" sz="2000" u="sng" dirty="0" smtClean="0"/>
            </a:br>
            <a:r>
              <a:rPr lang="de-DE" sz="2000" dirty="0" smtClean="0"/>
              <a:t>(wurden bisher nicht erhoben)</a:t>
            </a:r>
            <a:endParaRPr lang="de-DE" sz="2000" u="sng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9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212660"/>
              </p:ext>
            </p:extLst>
          </p:nvPr>
        </p:nvGraphicFramePr>
        <p:xfrm>
          <a:off x="457201" y="1600203"/>
          <a:ext cx="7283449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0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1FE1D-DA9E-4D5C-A2C1-C7733462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E01FE1D-DA9E-4D5C-A2C1-C7733462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E01FE1D-DA9E-4D5C-A2C1-C7733462C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54D64-DC23-4755-935F-1E15E74EC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0A54D64-DC23-4755-935F-1E15E74EC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10A54D64-DC23-4755-935F-1E15E74EC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45ABD-6B26-4714-B6E2-06B189D3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C9A45ABD-6B26-4714-B6E2-06B189D3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C9A45ABD-6B26-4714-B6E2-06B189D3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1D67D0-C070-4EA2-9779-488F8A93A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41D67D0-C070-4EA2-9779-488F8A93A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A41D67D0-C070-4EA2-9779-488F8A93A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DA8528-403C-482A-8EC7-7569ECA2F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3DA8528-403C-482A-8EC7-7569ECA2F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3DA8528-403C-482A-8EC7-7569ECA2F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9736C-7382-4356-8187-6CC3A8A4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7B9736C-7382-4356-8187-6CC3A8A4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7B9736C-7382-4356-8187-6CC3A8A49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FB725-5C8E-4341-9BB5-0FD2824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29FB725-5C8E-4341-9BB5-0FD2824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29FB725-5C8E-4341-9BB5-0FD2824A1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600D2-697C-484F-BB8B-1ED4D10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0D600D2-697C-484F-BB8B-1ED4D10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0D600D2-697C-484F-BB8B-1ED4D107C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8304E-BF73-43FC-AFB6-150C853C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E18304E-BF73-43FC-AFB6-150C853C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E18304E-BF73-43FC-AFB6-150C853C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29BD8A-F8D1-410C-A709-372CB37FD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B29BD8A-F8D1-410C-A709-372CB37FD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B29BD8A-F8D1-410C-A709-372CB37FD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B6DB6-FF84-4D10-8C3C-90E56F6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07B6DB6-FF84-4D10-8C3C-90E56F6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07B6DB6-FF84-4D10-8C3C-90E56F6B1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A16531-586A-4708-87D8-4624775E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CA16531-586A-4708-87D8-4624775E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CA16531-586A-4708-87D8-4624775E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DD02F-93F9-4CBF-95C9-ED7ECD0B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76DD02F-93F9-4CBF-95C9-ED7ECD0B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76DD02F-93F9-4CBF-95C9-ED7ECD0B7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endParaRPr lang="de-DE" sz="2400" dirty="0" smtClean="0"/>
          </a:p>
          <a:p>
            <a:r>
              <a:rPr lang="de-DE" sz="2400" dirty="0" smtClean="0"/>
              <a:t>Spezielle Entgelte, d.h. Benutzungsgebühren haben Vorrang vor Steuern</a:t>
            </a:r>
          </a:p>
          <a:p>
            <a:endParaRPr lang="de-DE" sz="2400" dirty="0"/>
          </a:p>
          <a:p>
            <a:r>
              <a:rPr lang="de-DE" sz="2400" dirty="0" smtClean="0"/>
              <a:t>Derzeitige Situation ist kommunalverfassungsrechtlich problematisch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3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Schaffung der rechtlichen Grundlage</a:t>
            </a:r>
          </a:p>
          <a:p>
            <a:pPr lvl="1"/>
            <a:r>
              <a:rPr lang="de-DE" sz="2000" dirty="0" smtClean="0"/>
              <a:t>Abwasserbeseitigungssatzung</a:t>
            </a:r>
          </a:p>
          <a:p>
            <a:pPr lvl="1"/>
            <a:r>
              <a:rPr lang="de-DE" sz="2000" dirty="0" smtClean="0"/>
              <a:t>Abgabensatzung (insb. Festlegung einer Verteilungsregelung)</a:t>
            </a:r>
          </a:p>
          <a:p>
            <a:pPr lvl="1"/>
            <a:endParaRPr lang="de-DE" sz="1000" dirty="0" smtClean="0"/>
          </a:p>
          <a:p>
            <a:r>
              <a:rPr lang="de-DE" sz="2400" dirty="0" smtClean="0"/>
              <a:t>Ermittlung der </a:t>
            </a:r>
            <a:r>
              <a:rPr lang="de-DE" sz="2400" u="sng" dirty="0" smtClean="0"/>
              <a:t>Maßstabseinheiten</a:t>
            </a:r>
            <a:r>
              <a:rPr lang="de-DE" sz="2400" dirty="0" smtClean="0"/>
              <a:t> nach der Verteilungsregelung der Abgabensatzung</a:t>
            </a:r>
          </a:p>
          <a:p>
            <a:endParaRPr lang="de-DE" sz="1100" dirty="0" smtClean="0"/>
          </a:p>
          <a:p>
            <a:r>
              <a:rPr lang="de-DE" sz="2400" dirty="0" smtClean="0"/>
              <a:t>Ermittlung der über die Niederschlagswassergebühren zu finanzierenden Kosten gem. §6 NKAG</a:t>
            </a:r>
          </a:p>
          <a:p>
            <a:endParaRPr lang="de-DE" sz="1000" dirty="0" smtClean="0"/>
          </a:p>
          <a:p>
            <a:r>
              <a:rPr lang="de-DE" sz="2400" dirty="0" smtClean="0"/>
              <a:t>Kalkulation des Gebührensatzes</a:t>
            </a:r>
          </a:p>
          <a:p>
            <a:endParaRPr lang="de-DE" sz="1000" dirty="0" smtClean="0"/>
          </a:p>
          <a:p>
            <a:r>
              <a:rPr lang="de-DE" sz="2400" dirty="0" smtClean="0"/>
              <a:t>Festlegung des Gebührensatzes in der Satzung</a:t>
            </a:r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3649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Voraussetzungen für die Einführung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Bildschirmpräsentation (4:3)</PresentationFormat>
  <Paragraphs>204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</vt:lpstr>
      <vt:lpstr>Infoveranstaltung zur Einführung einer Niederschlagswassergebühr </vt:lpstr>
      <vt:lpstr>Grundlagen</vt:lpstr>
      <vt:lpstr>Grundlagen</vt:lpstr>
      <vt:lpstr>Grundlagen</vt:lpstr>
      <vt:lpstr>Grundlagen</vt:lpstr>
      <vt:lpstr>Grundlagen</vt:lpstr>
      <vt:lpstr>Grundlagen</vt:lpstr>
      <vt:lpstr>Grundlagen</vt:lpstr>
      <vt:lpstr>Voraussetzungen für die Einführung</vt:lpstr>
      <vt:lpstr>Der Gebührenmaßstab</vt:lpstr>
      <vt:lpstr>Der Gebührenmaßstab</vt:lpstr>
      <vt:lpstr>Der Gebührenmaßstab</vt:lpstr>
      <vt:lpstr>Durchführung Flächenerhebung</vt:lpstr>
      <vt:lpstr>Gebührenrelevante Flächen: </vt:lpstr>
      <vt:lpstr>Gebührenrelevante Flächen:  Befestigungsarten</vt:lpstr>
      <vt:lpstr>Gebührenrelevante Flächen:  Befestigungsarten</vt:lpstr>
      <vt:lpstr>Gebührenrelevante Flächen:  Befestigungsarten</vt:lpstr>
      <vt:lpstr>Gebührenrelevante Flächen:  Befestigungsarten</vt:lpstr>
      <vt:lpstr>Gebührenrelevante Flächen:</vt:lpstr>
      <vt:lpstr>PowerPoint-Präsentation</vt:lpstr>
      <vt:lpstr>PowerPoint-Präsentation</vt:lpstr>
      <vt:lpstr>Rechenbeispiel Nr.1</vt:lpstr>
      <vt:lpstr>Rechenbeispiel Nr.1</vt:lpstr>
      <vt:lpstr>Rechenbeispiel Nr.1</vt:lpstr>
      <vt:lpstr>Rechenbeispiel Nr.2</vt:lpstr>
      <vt:lpstr>Rechenbeispiel Nr.2</vt:lpstr>
      <vt:lpstr>Rechenbeispiel Nr.2</vt:lpstr>
      <vt:lpstr>Häufig gestellte Fragen</vt:lpstr>
      <vt:lpstr>Häufig gestellte Fragen</vt:lpstr>
      <vt:lpstr>Häufig gestellte Fragen</vt:lpstr>
      <vt:lpstr>Häufig gestellte Fragen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Finanzausschuss der Samtgemeinde Elm-Asse</dc:title>
  <dc:creator>Leunig.Tobias</dc:creator>
  <cp:lastModifiedBy>Neumann.Dirk</cp:lastModifiedBy>
  <cp:revision>394</cp:revision>
  <cp:lastPrinted>2018-02-27T10:38:00Z</cp:lastPrinted>
  <dcterms:created xsi:type="dcterms:W3CDTF">2017-08-17T08:24:03Z</dcterms:created>
  <dcterms:modified xsi:type="dcterms:W3CDTF">2018-02-28T13:43:36Z</dcterms:modified>
</cp:coreProperties>
</file>